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78" r:id="rId5"/>
    <p:sldId id="282" r:id="rId6"/>
    <p:sldId id="1080" r:id="rId7"/>
    <p:sldId id="803" r:id="rId8"/>
    <p:sldId id="1085" r:id="rId9"/>
    <p:sldId id="1086" r:id="rId10"/>
    <p:sldId id="360" r:id="rId11"/>
    <p:sldId id="1087" r:id="rId12"/>
    <p:sldId id="584" r:id="rId13"/>
    <p:sldId id="1089" r:id="rId14"/>
    <p:sldId id="1090" r:id="rId15"/>
    <p:sldId id="1088" r:id="rId16"/>
    <p:sldId id="346" r:id="rId17"/>
  </p:sldIdLst>
  <p:sldSz cx="12192000" cy="6858000"/>
  <p:notesSz cx="6645275" cy="9775825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Krana Fat B" panose="00000B00000000000000" pitchFamily="50" charset="0"/>
      <p:bold r:id="rId24"/>
    </p:embeddedFont>
    <p:embeddedFont>
      <p:font typeface="Montserrat" panose="00000500000000000000" pitchFamily="2" charset="0"/>
      <p:regular r:id="rId25"/>
      <p:bold r:id="rId26"/>
      <p:italic r:id="rId27"/>
      <p:boldItalic r:id="rId28"/>
    </p:embeddedFont>
  </p:embeddedFontLst>
  <p:custDataLst>
    <p:tags r:id="rId2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37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arrow, Joshua" initials="BJ" lastIdx="30" clrIdx="0">
    <p:extLst>
      <p:ext uri="{19B8F6BF-5375-455C-9EA6-DF929625EA0E}">
        <p15:presenceInfo xmlns:p15="http://schemas.microsoft.com/office/powerpoint/2012/main" userId="S-1-5-21-3476036342-1731177862-1559577602-51474" providerId="AD"/>
      </p:ext>
    </p:extLst>
  </p:cmAuthor>
  <p:cmAuthor id="2" name="Singh, Vaishali" initials="SV" lastIdx="7" clrIdx="1">
    <p:extLst>
      <p:ext uri="{19B8F6BF-5375-455C-9EA6-DF929625EA0E}">
        <p15:presenceInfo xmlns:p15="http://schemas.microsoft.com/office/powerpoint/2012/main" userId="S-1-5-21-3476036342-1731177862-1559577602-1552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050"/>
    <a:srgbClr val="09EDB8"/>
    <a:srgbClr val="F91258"/>
    <a:srgbClr val="7E007C"/>
    <a:srgbClr val="28CFF9"/>
    <a:srgbClr val="F3622C"/>
    <a:srgbClr val="31D3AE"/>
    <a:srgbClr val="F3F3F3"/>
    <a:srgbClr val="F4F4F4"/>
    <a:srgbClr val="3D6E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notesView">
  <p:normalViewPr>
    <p:restoredLeft sz="8934" autoAdjust="0"/>
    <p:restoredTop sz="72308" autoAdjust="0"/>
  </p:normalViewPr>
  <p:slideViewPr>
    <p:cSldViewPr snapToGrid="0" snapToObjects="1" showGuides="1">
      <p:cViewPr varScale="1">
        <p:scale>
          <a:sx n="45" d="100"/>
          <a:sy n="45" d="100"/>
        </p:scale>
        <p:origin x="1660" y="44"/>
      </p:cViewPr>
      <p:guideLst>
        <p:guide pos="3840"/>
        <p:guide orient="horz" pos="377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45" d="100"/>
          <a:sy n="45" d="100"/>
        </p:scale>
        <p:origin x="2788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font" Target="fonts/font2.fntdata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tags" Target="tags/tag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commentAuthors" Target="commentAuthor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879725" cy="4905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763964" y="1"/>
            <a:ext cx="2879725" cy="4905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088FE-3E68-47FE-8BA4-634CD34BABBC}" type="datetimeFigureOut">
              <a:rPr lang="en-GB" smtClean="0"/>
              <a:t>19/01/2023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285289"/>
            <a:ext cx="2879725" cy="49053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763964" y="9285289"/>
            <a:ext cx="2879725" cy="49053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B31C5D-0DE0-4486-9782-41885BE581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30825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sv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879619" cy="4904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 panose="00000500000000000000" pitchFamily="2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764119" y="0"/>
            <a:ext cx="2879619" cy="4904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 panose="00000500000000000000" pitchFamily="2" charset="0"/>
              </a:defRPr>
            </a:lvl1pPr>
          </a:lstStyle>
          <a:p>
            <a:fld id="{1D6B66C6-1E92-0F4E-A300-9D4ED1F0C23F}" type="datetimeFigureOut">
              <a:rPr lang="en-GB" smtClean="0"/>
              <a:pPr/>
              <a:t>19/01/2023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8938" y="1220788"/>
            <a:ext cx="5867400" cy="33004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64528" y="4704617"/>
            <a:ext cx="5316220" cy="384923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285339"/>
            <a:ext cx="2879619" cy="4904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 panose="00000500000000000000" pitchFamily="2" charset="0"/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764119" y="9285339"/>
            <a:ext cx="2879619" cy="4904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 panose="00000500000000000000" pitchFamily="2" charset="0"/>
              </a:defRPr>
            </a:lvl1pPr>
          </a:lstStyle>
          <a:p>
            <a:fld id="{548901C6-1DA1-FB44-ABEE-06A0FEB7738E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7674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Flask is a micro-framework for deploying web applications. Flask is written in python and uses python libraries to create web applications and APIs.</a:t>
            </a:r>
            <a:endParaRPr lang="en-US" dirty="0"/>
          </a:p>
        </p:txBody>
      </p:sp>
      <p:sp>
        <p:nvSpPr>
          <p:cNvPr id="3" name="Slide Image Placeholder 2">
            <a:extLst>
              <a:ext uri="{FF2B5EF4-FFF2-40B4-BE49-F238E27FC236}">
                <a16:creationId xmlns:a16="http://schemas.microsoft.com/office/drawing/2014/main" id="{BD4BE8B3-229E-49BB-A811-FD263FC34E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42232523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Your instructor will walk you through creating a route that returns an HTML page to display a hello message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pPr/>
              <a:t>10</a:t>
            </a:fld>
            <a:endParaRPr lang="en-GB"/>
          </a:p>
        </p:txBody>
      </p:sp>
      <p:sp>
        <p:nvSpPr>
          <p:cNvPr id="7" name="Slide Image Placeholder 6">
            <a:extLst>
              <a:ext uri="{FF2B5EF4-FFF2-40B4-BE49-F238E27FC236}">
                <a16:creationId xmlns:a16="http://schemas.microsoft.com/office/drawing/2014/main" id="{3D1EB6A3-C8DF-4172-A259-BFA2126879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15170384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Flask has a built-in function called </a:t>
            </a:r>
            <a:r>
              <a:rPr lang="en-GB" dirty="0" err="1"/>
              <a:t>url_for</a:t>
            </a:r>
            <a:r>
              <a:rPr lang="en-GB" dirty="0"/>
              <a:t>()</a:t>
            </a:r>
          </a:p>
          <a:p>
            <a:r>
              <a:rPr lang="en-GB" dirty="0"/>
              <a:t>It enables you to create anchor tags and links to specific route functions for redirection to other routes within the application</a:t>
            </a:r>
          </a:p>
          <a:p>
            <a:r>
              <a:rPr lang="en-GB" dirty="0"/>
              <a:t>Import the function from flask:</a:t>
            </a:r>
          </a:p>
          <a:p>
            <a:r>
              <a:rPr lang="en-GB" dirty="0"/>
              <a:t>from flask import </a:t>
            </a:r>
            <a:r>
              <a:rPr lang="en-GB" dirty="0" err="1"/>
              <a:t>url_for</a:t>
            </a:r>
            <a:endParaRPr lang="en-GB" dirty="0"/>
          </a:p>
          <a:p>
            <a:r>
              <a:rPr lang="en-GB" dirty="0"/>
              <a:t>Pass the name of one of your route functions as the parameter to the </a:t>
            </a:r>
            <a:r>
              <a:rPr lang="en-GB" dirty="0" err="1"/>
              <a:t>url_for</a:t>
            </a:r>
            <a:r>
              <a:rPr lang="en-GB" dirty="0"/>
              <a:t>() function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pPr/>
              <a:t>11</a:t>
            </a:fld>
            <a:endParaRPr lang="en-GB"/>
          </a:p>
        </p:txBody>
      </p:sp>
      <p:sp>
        <p:nvSpPr>
          <p:cNvPr id="7" name="Slide Image Placeholder 6">
            <a:extLst>
              <a:ext uri="{FF2B5EF4-FFF2-40B4-BE49-F238E27FC236}">
                <a16:creationId xmlns:a16="http://schemas.microsoft.com/office/drawing/2014/main" id="{B98F9236-C81B-47BD-8548-615E09035D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12606791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pPr/>
              <a:t>12</a:t>
            </a:fld>
            <a:endParaRPr lang="en-GB"/>
          </a:p>
        </p:txBody>
      </p:sp>
      <p:sp>
        <p:nvSpPr>
          <p:cNvPr id="6" name="Slide Image Placeholder 5">
            <a:extLst>
              <a:ext uri="{FF2B5EF4-FFF2-40B4-BE49-F238E27FC236}">
                <a16:creationId xmlns:a16="http://schemas.microsoft.com/office/drawing/2014/main" id="{E0609B9A-4E5F-4CE8-A767-639D9B036E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7" name="Notes Placeholder 6">
            <a:extLst>
              <a:ext uri="{FF2B5EF4-FFF2-40B4-BE49-F238E27FC236}">
                <a16:creationId xmlns:a16="http://schemas.microsoft.com/office/drawing/2014/main" id="{F4550A9F-7E9D-4B92-B701-59ED9CBAB9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26397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pPr/>
              <a:t>13</a:t>
            </a:fld>
            <a:endParaRPr lang="en-GB"/>
          </a:p>
        </p:txBody>
      </p:sp>
      <p:sp>
        <p:nvSpPr>
          <p:cNvPr id="6" name="Slide Image Placeholder 5">
            <a:extLst>
              <a:ext uri="{FF2B5EF4-FFF2-40B4-BE49-F238E27FC236}">
                <a16:creationId xmlns:a16="http://schemas.microsoft.com/office/drawing/2014/main" id="{76A4FE46-46DE-49B4-A241-91914761E3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7" name="Notes Placeholder 6">
            <a:extLst>
              <a:ext uri="{FF2B5EF4-FFF2-40B4-BE49-F238E27FC236}">
                <a16:creationId xmlns:a16="http://schemas.microsoft.com/office/drawing/2014/main" id="{CEB54F22-AD0A-408C-A2CD-3B32325629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69221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1EA5B95-C3AA-4058-8A8E-26353307D4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5C61F45C-8F84-4EA1-BF40-7427578AAC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1036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C47177-DBAD-4008-8AD0-3D5C26EF61A2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6" name="Slide Image Placeholder 5">
            <a:extLst>
              <a:ext uri="{FF2B5EF4-FFF2-40B4-BE49-F238E27FC236}">
                <a16:creationId xmlns:a16="http://schemas.microsoft.com/office/drawing/2014/main" id="{EAC7C24A-EDD3-4750-A329-1BBB8B1898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7" name="Notes Placeholder 6">
            <a:extLst>
              <a:ext uri="{FF2B5EF4-FFF2-40B4-BE49-F238E27FC236}">
                <a16:creationId xmlns:a16="http://schemas.microsoft.com/office/drawing/2014/main" id="{5D185A7E-4E87-4171-A161-F3BF6E27A4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2194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C47177-DBAD-4008-8AD0-3D5C26EF61A2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6" name="Slide Image Placeholder 5">
            <a:extLst>
              <a:ext uri="{FF2B5EF4-FFF2-40B4-BE49-F238E27FC236}">
                <a16:creationId xmlns:a16="http://schemas.microsoft.com/office/drawing/2014/main" id="{6797D5DA-32BB-4D1F-897F-9DB2D04C83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7" name="Notes Placeholder 6">
            <a:extLst>
              <a:ext uri="{FF2B5EF4-FFF2-40B4-BE49-F238E27FC236}">
                <a16:creationId xmlns:a16="http://schemas.microsoft.com/office/drawing/2014/main" id="{6E7E66B5-7D08-4BB5-A9BE-5E844FAF34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1591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Routes are very important in flask, they provide the URL endpoint for your different pages as well as passing variables/data to your code. This data may be persisted in a data store or used within your front-end HTML.</a:t>
            </a:r>
          </a:p>
          <a:p>
            <a:endParaRPr lang="en-GB" dirty="0"/>
          </a:p>
          <a:p>
            <a:r>
              <a:rPr lang="en-GB" dirty="0"/>
              <a:t>For a web app to navigate the user to the right page for each URL, it needs to be configured to do so. This is done using the @app.route decorator.</a:t>
            </a:r>
          </a:p>
          <a:p>
            <a:r>
              <a:rPr lang="en-GB" dirty="0"/>
              <a:t>The route decorator allows us to assign our function URLs easily.</a:t>
            </a:r>
          </a:p>
          <a:p>
            <a:endParaRPr lang="en-GB" dirty="0"/>
          </a:p>
          <a:p>
            <a:r>
              <a:rPr lang="en-GB" dirty="0"/>
              <a:t>If no methods attribute is specified within the @app.route decorator, GET is the default.</a:t>
            </a:r>
          </a:p>
          <a:p>
            <a:r>
              <a:rPr lang="en-GB" dirty="0"/>
              <a:t>Above, there are two new routes defined: one for ‘/get/text’ and one for ‘/post/text’.</a:t>
            </a:r>
          </a:p>
          <a:p>
            <a:r>
              <a:rPr lang="en-GB" dirty="0"/>
              <a:t>The first will match to an incoming HTTP GET request. The second will only match to an incoming HTTP POST request.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7" name="Slide Image Placeholder 6">
            <a:extLst>
              <a:ext uri="{FF2B5EF4-FFF2-40B4-BE49-F238E27FC236}">
                <a16:creationId xmlns:a16="http://schemas.microsoft.com/office/drawing/2014/main" id="{A27A78FA-CA94-4BFF-86E5-4DADAE8E4C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2365086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 test the HTTP POST request we will need to use a tool as the browser, by default, sends GET requests.</a:t>
            </a:r>
          </a:p>
          <a:p>
            <a:r>
              <a:rPr lang="en-GB" dirty="0"/>
              <a:t>To post some data in our request within the body section select raw and type in your test text.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pPr/>
              <a:t>6</a:t>
            </a:fld>
            <a:endParaRPr lang="en-GB"/>
          </a:p>
        </p:txBody>
      </p:sp>
      <p:sp>
        <p:nvSpPr>
          <p:cNvPr id="7" name="Slide Image Placeholder 6">
            <a:extLst>
              <a:ext uri="{FF2B5EF4-FFF2-40B4-BE49-F238E27FC236}">
                <a16:creationId xmlns:a16="http://schemas.microsoft.com/office/drawing/2014/main" id="{190DE4CC-F29C-4F5B-8D33-DA64F82F1B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18359459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Your instructor will walk you through creating a simple flask application and testing it with Postman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7" name="Slide Image Placeholder 6">
            <a:extLst>
              <a:ext uri="{FF2B5EF4-FFF2-40B4-BE49-F238E27FC236}">
                <a16:creationId xmlns:a16="http://schemas.microsoft.com/office/drawing/2014/main" id="{049BD4C3-8DC9-477B-AE23-4F069C8105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5277631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pPr/>
              <a:t>8</a:t>
            </a:fld>
            <a:endParaRPr lang="en-GB"/>
          </a:p>
        </p:txBody>
      </p:sp>
      <p:sp>
        <p:nvSpPr>
          <p:cNvPr id="6" name="Slide Image Placeholder 5">
            <a:extLst>
              <a:ext uri="{FF2B5EF4-FFF2-40B4-BE49-F238E27FC236}">
                <a16:creationId xmlns:a16="http://schemas.microsoft.com/office/drawing/2014/main" id="{5FDAD5AC-72EF-4B19-8FF8-519F1A6315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7" name="Notes Placeholder 6">
            <a:extLst>
              <a:ext uri="{FF2B5EF4-FFF2-40B4-BE49-F238E27FC236}">
                <a16:creationId xmlns:a16="http://schemas.microsoft.com/office/drawing/2014/main" id="{FA3ECE4B-040E-4711-8241-40875082A4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00379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901C6-1DA1-FB44-ABEE-06A0FEB7738E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6" name="Slide Image Placeholder 5">
            <a:extLst>
              <a:ext uri="{FF2B5EF4-FFF2-40B4-BE49-F238E27FC236}">
                <a16:creationId xmlns:a16="http://schemas.microsoft.com/office/drawing/2014/main" id="{E252C6C9-7F35-494E-B828-C127979F48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7" name="Notes Placeholder 6">
            <a:extLst>
              <a:ext uri="{FF2B5EF4-FFF2-40B4-BE49-F238E27FC236}">
                <a16:creationId xmlns:a16="http://schemas.microsoft.com/office/drawing/2014/main" id="{36DD2D49-FAB9-4514-915E-54017FDAFF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5297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&amp;A/what's next">
    <p:bg>
      <p:bgPr>
        <a:solidFill>
          <a:srgbClr val="EDC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35880" y="0"/>
            <a:ext cx="7056120" cy="6858000"/>
          </a:xfrm>
          <a:prstGeom prst="rect">
            <a:avLst/>
          </a:prstGeom>
        </p:spPr>
      </p:pic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85300" y="5306004"/>
            <a:ext cx="3534471" cy="1186921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sz="1600" b="0"/>
            </a:lvl1pPr>
            <a:lvl2pPr marL="374650" indent="-285750">
              <a:buFont typeface="Arial" panose="020B0604020202020204" pitchFamily="34" charset="0"/>
              <a:buChar char="•"/>
              <a:defRPr/>
            </a:lvl2pPr>
            <a:lvl3pPr marL="88900" indent="0">
              <a:buNone/>
              <a:defRPr/>
            </a:lvl3pPr>
            <a:lvl4pPr marL="88900" indent="0">
              <a:buNone/>
              <a:defRPr/>
            </a:lvl4pPr>
            <a:lvl5pPr marL="88900" indent="0">
              <a:buNone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5301" y="1914129"/>
            <a:ext cx="3592020" cy="2277604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-1420" y="3503895"/>
            <a:ext cx="6359624" cy="2437013"/>
            <a:chOff x="-1420" y="3503895"/>
            <a:chExt cx="6359624" cy="2437013"/>
          </a:xfrm>
          <a:solidFill>
            <a:srgbClr val="004050"/>
          </a:solidFill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>
              <a:off x="-1420" y="3503895"/>
              <a:ext cx="5273560" cy="1035156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670881 w 1670881"/>
                <a:gd name="connsiteY0" fmla="*/ 248186 h 248186"/>
                <a:gd name="connsiteX1" fmla="*/ 921010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70881 w 1670881"/>
                <a:gd name="connsiteY0" fmla="*/ 248186 h 248186"/>
                <a:gd name="connsiteX1" fmla="*/ 1324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69638 w 1669638"/>
                <a:gd name="connsiteY0" fmla="*/ 248186 h 248186"/>
                <a:gd name="connsiteX1" fmla="*/ 81 w 1669638"/>
                <a:gd name="connsiteY1" fmla="*/ 248186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7193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9638 w 1669638"/>
                <a:gd name="connsiteY0" fmla="*/ 248186 h 248186"/>
                <a:gd name="connsiteX1" fmla="*/ 80 w 1669638"/>
                <a:gd name="connsiteY1" fmla="*/ 247193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8186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8896 w 1668896"/>
                <a:gd name="connsiteY0" fmla="*/ 248186 h 248186"/>
                <a:gd name="connsiteX1" fmla="*/ 405622 w 1668896"/>
                <a:gd name="connsiteY1" fmla="*/ 248186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331 w 1264176"/>
                <a:gd name="connsiteY1" fmla="*/ 247615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4176" h="248186">
                  <a:moveTo>
                    <a:pt x="1264176" y="248186"/>
                  </a:moveTo>
                  <a:lnTo>
                    <a:pt x="331" y="247615"/>
                  </a:lnTo>
                  <a:cubicBezTo>
                    <a:pt x="-110" y="229052"/>
                    <a:pt x="441" y="211631"/>
                    <a:pt x="0" y="193068"/>
                  </a:cubicBezTo>
                  <a:lnTo>
                    <a:pt x="1118190" y="192497"/>
                  </a:lnTo>
                  <a:cubicBezTo>
                    <a:pt x="1060341" y="134140"/>
                    <a:pt x="1007065" y="74768"/>
                    <a:pt x="971505" y="219"/>
                  </a:cubicBezTo>
                  <a:cubicBezTo>
                    <a:pt x="991888" y="219"/>
                    <a:pt x="1010748" y="854"/>
                    <a:pt x="1029544" y="219"/>
                  </a:cubicBezTo>
                  <a:cubicBezTo>
                    <a:pt x="1038336" y="-1141"/>
                    <a:pt x="1046848" y="3956"/>
                    <a:pt x="1049800" y="12347"/>
                  </a:cubicBezTo>
                  <a:cubicBezTo>
                    <a:pt x="1067362" y="45816"/>
                    <a:pt x="1089035" y="76961"/>
                    <a:pt x="1114316" y="105057"/>
                  </a:cubicBezTo>
                  <a:cubicBezTo>
                    <a:pt x="1157944" y="155126"/>
                    <a:pt x="1206160" y="201004"/>
                    <a:pt x="1258335" y="242090"/>
                  </a:cubicBezTo>
                  <a:cubicBezTo>
                    <a:pt x="1260113" y="243551"/>
                    <a:pt x="1261890" y="245011"/>
                    <a:pt x="1263541" y="246535"/>
                  </a:cubicBezTo>
                  <a:cubicBezTo>
                    <a:pt x="1263859" y="246599"/>
                    <a:pt x="1263859" y="247170"/>
                    <a:pt x="1264176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/>
          </p:nvSpPr>
          <p:spPr>
            <a:xfrm>
              <a:off x="4768849" y="3504279"/>
              <a:ext cx="1589355" cy="2436629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 flipV="1">
              <a:off x="-1420" y="4902788"/>
              <a:ext cx="5273560" cy="1035156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670881 w 1670881"/>
                <a:gd name="connsiteY0" fmla="*/ 248186 h 248186"/>
                <a:gd name="connsiteX1" fmla="*/ 921010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70881 w 1670881"/>
                <a:gd name="connsiteY0" fmla="*/ 248186 h 248186"/>
                <a:gd name="connsiteX1" fmla="*/ 1324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69638 w 1669638"/>
                <a:gd name="connsiteY0" fmla="*/ 248186 h 248186"/>
                <a:gd name="connsiteX1" fmla="*/ 81 w 1669638"/>
                <a:gd name="connsiteY1" fmla="*/ 248186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7193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9638 w 1669638"/>
                <a:gd name="connsiteY0" fmla="*/ 248186 h 248186"/>
                <a:gd name="connsiteX1" fmla="*/ 80 w 1669638"/>
                <a:gd name="connsiteY1" fmla="*/ 247193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8186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8896 w 1668896"/>
                <a:gd name="connsiteY0" fmla="*/ 248186 h 248186"/>
                <a:gd name="connsiteX1" fmla="*/ 405622 w 1668896"/>
                <a:gd name="connsiteY1" fmla="*/ 248186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331 w 1264176"/>
                <a:gd name="connsiteY1" fmla="*/ 247615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4176" h="248186">
                  <a:moveTo>
                    <a:pt x="1264176" y="248186"/>
                  </a:moveTo>
                  <a:lnTo>
                    <a:pt x="331" y="247615"/>
                  </a:lnTo>
                  <a:cubicBezTo>
                    <a:pt x="-110" y="229052"/>
                    <a:pt x="441" y="211631"/>
                    <a:pt x="0" y="193068"/>
                  </a:cubicBezTo>
                  <a:lnTo>
                    <a:pt x="1118190" y="192497"/>
                  </a:lnTo>
                  <a:cubicBezTo>
                    <a:pt x="1060341" y="134140"/>
                    <a:pt x="1007065" y="74768"/>
                    <a:pt x="971505" y="219"/>
                  </a:cubicBezTo>
                  <a:cubicBezTo>
                    <a:pt x="991888" y="219"/>
                    <a:pt x="1010748" y="854"/>
                    <a:pt x="1029544" y="219"/>
                  </a:cubicBezTo>
                  <a:cubicBezTo>
                    <a:pt x="1038336" y="-1141"/>
                    <a:pt x="1046848" y="3956"/>
                    <a:pt x="1049800" y="12347"/>
                  </a:cubicBezTo>
                  <a:cubicBezTo>
                    <a:pt x="1067362" y="45816"/>
                    <a:pt x="1089035" y="76961"/>
                    <a:pt x="1114316" y="105057"/>
                  </a:cubicBezTo>
                  <a:cubicBezTo>
                    <a:pt x="1157944" y="155126"/>
                    <a:pt x="1206160" y="201004"/>
                    <a:pt x="1258335" y="242090"/>
                  </a:cubicBezTo>
                  <a:cubicBezTo>
                    <a:pt x="1260113" y="243551"/>
                    <a:pt x="1261890" y="245011"/>
                    <a:pt x="1263541" y="246535"/>
                  </a:cubicBezTo>
                  <a:cubicBezTo>
                    <a:pt x="1263859" y="246599"/>
                    <a:pt x="1263859" y="247170"/>
                    <a:pt x="1264176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2212809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Image (half screen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73063" y="1892635"/>
            <a:ext cx="6143484" cy="437632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71450" indent="-171450">
              <a:lnSpc>
                <a:spcPct val="100000"/>
              </a:lnSpc>
              <a:buFont typeface="Arial" panose="020B0604020202020204" pitchFamily="34" charset="0"/>
              <a:buChar char="•"/>
              <a:defRPr sz="20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749837D3-F6DB-DB49-B987-A2004B061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67959" y="0"/>
            <a:ext cx="5224040" cy="68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85650" y="1147572"/>
            <a:ext cx="5123903" cy="520262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edit slide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D44E23D4-CD16-B448-8F0A-11F5CE4FAB4C}"/>
              </a:ext>
            </a:extLst>
          </p:cNvPr>
          <p:cNvSpPr/>
          <p:nvPr userDrawn="1"/>
        </p:nvSpPr>
        <p:spPr>
          <a:xfrm>
            <a:off x="3229535" y="4488657"/>
            <a:ext cx="3729957" cy="2369343"/>
          </a:xfrm>
          <a:custGeom>
            <a:avLst/>
            <a:gdLst>
              <a:gd name="connsiteX0" fmla="*/ 117151 w 1009650"/>
              <a:gd name="connsiteY0" fmla="*/ 24275 h 641350"/>
              <a:gd name="connsiteX1" fmla="*/ 692 w 1009650"/>
              <a:gd name="connsiteY1" fmla="*/ 235603 h 641350"/>
              <a:gd name="connsiteX2" fmla="*/ 208781 w 1009650"/>
              <a:gd name="connsiteY2" fmla="*/ 429659 h 641350"/>
              <a:gd name="connsiteX3" fmla="*/ 350450 w 1009650"/>
              <a:gd name="connsiteY3" fmla="*/ 429659 h 641350"/>
              <a:gd name="connsiteX4" fmla="*/ 350450 w 1009650"/>
              <a:gd name="connsiteY4" fmla="*/ 641432 h 641350"/>
              <a:gd name="connsiteX5" fmla="*/ 428301 w 1009650"/>
              <a:gd name="connsiteY5" fmla="*/ 641432 h 641350"/>
              <a:gd name="connsiteX6" fmla="*/ 428301 w 1009650"/>
              <a:gd name="connsiteY6" fmla="*/ 430358 h 641350"/>
              <a:gd name="connsiteX7" fmla="*/ 777551 w 1009650"/>
              <a:gd name="connsiteY7" fmla="*/ 430358 h 641350"/>
              <a:gd name="connsiteX8" fmla="*/ 652519 w 1009650"/>
              <a:gd name="connsiteY8" fmla="*/ 640352 h 641350"/>
              <a:gd name="connsiteX9" fmla="*/ 698747 w 1009650"/>
              <a:gd name="connsiteY9" fmla="*/ 640352 h 641350"/>
              <a:gd name="connsiteX10" fmla="*/ 713225 w 1009650"/>
              <a:gd name="connsiteY10" fmla="*/ 633050 h 641350"/>
              <a:gd name="connsiteX11" fmla="*/ 864800 w 1009650"/>
              <a:gd name="connsiteY11" fmla="*/ 484206 h 641350"/>
              <a:gd name="connsiteX12" fmla="*/ 1004881 w 1009650"/>
              <a:gd name="connsiteY12" fmla="*/ 412641 h 641350"/>
              <a:gd name="connsiteX13" fmla="*/ 1011231 w 1009650"/>
              <a:gd name="connsiteY13" fmla="*/ 402608 h 641350"/>
              <a:gd name="connsiteX14" fmla="*/ 1011231 w 1009650"/>
              <a:gd name="connsiteY14" fmla="*/ 379685 h 641350"/>
              <a:gd name="connsiteX15" fmla="*/ 1003547 w 1009650"/>
              <a:gd name="connsiteY15" fmla="*/ 368826 h 641350"/>
              <a:gd name="connsiteX16" fmla="*/ 710241 w 1009650"/>
              <a:gd name="connsiteY16" fmla="*/ 145624 h 641350"/>
              <a:gd name="connsiteX17" fmla="*/ 705224 w 1009650"/>
              <a:gd name="connsiteY17" fmla="*/ 141687 h 641350"/>
              <a:gd name="connsiteX18" fmla="*/ 652138 w 1009650"/>
              <a:gd name="connsiteY18" fmla="*/ 141687 h 641350"/>
              <a:gd name="connsiteX19" fmla="*/ 777487 w 1009650"/>
              <a:gd name="connsiteY19" fmla="*/ 353078 h 641350"/>
              <a:gd name="connsiteX20" fmla="*/ 428237 w 1009650"/>
              <a:gd name="connsiteY20" fmla="*/ 353078 h 641350"/>
              <a:gd name="connsiteX21" fmla="*/ 428237 w 1009650"/>
              <a:gd name="connsiteY21" fmla="*/ 344887 h 641350"/>
              <a:gd name="connsiteX22" fmla="*/ 428237 w 1009650"/>
              <a:gd name="connsiteY22" fmla="*/ 210013 h 641350"/>
              <a:gd name="connsiteX23" fmla="*/ 422776 w 1009650"/>
              <a:gd name="connsiteY23" fmla="*/ 165563 h 641350"/>
              <a:gd name="connsiteX24" fmla="*/ 278060 w 1009650"/>
              <a:gd name="connsiteY24" fmla="*/ 11385 h 641350"/>
              <a:gd name="connsiteX25" fmla="*/ 117151 w 1009650"/>
              <a:gd name="connsiteY25" fmla="*/ 24275 h 641350"/>
              <a:gd name="connsiteX26" fmla="*/ 331654 w 1009650"/>
              <a:gd name="connsiteY26" fmla="*/ 145370 h 641350"/>
              <a:gd name="connsiteX27" fmla="*/ 350704 w 1009650"/>
              <a:gd name="connsiteY27" fmla="*/ 216045 h 641350"/>
              <a:gd name="connsiteX28" fmla="*/ 350704 w 1009650"/>
              <a:gd name="connsiteY28" fmla="*/ 343045 h 641350"/>
              <a:gd name="connsiteX29" fmla="*/ 350704 w 1009650"/>
              <a:gd name="connsiteY29" fmla="*/ 352634 h 641350"/>
              <a:gd name="connsiteX30" fmla="*/ 346513 w 1009650"/>
              <a:gd name="connsiteY30" fmla="*/ 353142 h 641350"/>
              <a:gd name="connsiteX31" fmla="*/ 208591 w 1009650"/>
              <a:gd name="connsiteY31" fmla="*/ 352697 h 641350"/>
              <a:gd name="connsiteX32" fmla="*/ 104069 w 1009650"/>
              <a:gd name="connsiteY32" fmla="*/ 297579 h 641350"/>
              <a:gd name="connsiteX33" fmla="*/ 190493 w 1009650"/>
              <a:gd name="connsiteY33" fmla="*/ 79457 h 641350"/>
              <a:gd name="connsiteX34" fmla="*/ 331654 w 1009650"/>
              <a:gd name="connsiteY34" fmla="*/ 145370 h 64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9650" h="641350">
                <a:moveTo>
                  <a:pt x="117151" y="24275"/>
                </a:moveTo>
                <a:cubicBezTo>
                  <a:pt x="34918" y="69741"/>
                  <a:pt x="-5912" y="140163"/>
                  <a:pt x="692" y="235603"/>
                </a:cubicBezTo>
                <a:cubicBezTo>
                  <a:pt x="7994" y="341013"/>
                  <a:pt x="103117" y="429659"/>
                  <a:pt x="208781" y="429659"/>
                </a:cubicBezTo>
                <a:lnTo>
                  <a:pt x="350450" y="429659"/>
                </a:lnTo>
                <a:lnTo>
                  <a:pt x="350450" y="641432"/>
                </a:lnTo>
                <a:lnTo>
                  <a:pt x="428301" y="641432"/>
                </a:lnTo>
                <a:lnTo>
                  <a:pt x="428301" y="430358"/>
                </a:lnTo>
                <a:lnTo>
                  <a:pt x="777551" y="430358"/>
                </a:lnTo>
                <a:cubicBezTo>
                  <a:pt x="722305" y="492842"/>
                  <a:pt x="679379" y="561231"/>
                  <a:pt x="652519" y="640352"/>
                </a:cubicBezTo>
                <a:cubicBezTo>
                  <a:pt x="668712" y="640352"/>
                  <a:pt x="683761" y="640352"/>
                  <a:pt x="698747" y="640352"/>
                </a:cubicBezTo>
                <a:cubicBezTo>
                  <a:pt x="704581" y="640933"/>
                  <a:pt x="710224" y="638086"/>
                  <a:pt x="713225" y="633050"/>
                </a:cubicBezTo>
                <a:cubicBezTo>
                  <a:pt x="754165" y="574534"/>
                  <a:pt x="805550" y="524075"/>
                  <a:pt x="864800" y="484206"/>
                </a:cubicBezTo>
                <a:cubicBezTo>
                  <a:pt x="908435" y="454786"/>
                  <a:pt x="955471" y="430757"/>
                  <a:pt x="1004881" y="412641"/>
                </a:cubicBezTo>
                <a:cubicBezTo>
                  <a:pt x="1009346" y="411541"/>
                  <a:pt x="1012148" y="407114"/>
                  <a:pt x="1011231" y="402608"/>
                </a:cubicBezTo>
                <a:cubicBezTo>
                  <a:pt x="1010723" y="394975"/>
                  <a:pt x="1010723" y="387317"/>
                  <a:pt x="1011231" y="379685"/>
                </a:cubicBezTo>
                <a:cubicBezTo>
                  <a:pt x="1011802" y="373335"/>
                  <a:pt x="1009135" y="370922"/>
                  <a:pt x="1003547" y="368826"/>
                </a:cubicBezTo>
                <a:cubicBezTo>
                  <a:pt x="883532" y="323741"/>
                  <a:pt x="784154" y="251351"/>
                  <a:pt x="710241" y="145624"/>
                </a:cubicBezTo>
                <a:cubicBezTo>
                  <a:pt x="709034" y="143909"/>
                  <a:pt x="706939" y="141750"/>
                  <a:pt x="705224" y="141687"/>
                </a:cubicBezTo>
                <a:cubicBezTo>
                  <a:pt x="687889" y="141687"/>
                  <a:pt x="670616" y="141687"/>
                  <a:pt x="652138" y="141687"/>
                </a:cubicBezTo>
                <a:cubicBezTo>
                  <a:pt x="678808" y="221506"/>
                  <a:pt x="721988" y="290213"/>
                  <a:pt x="777487" y="353078"/>
                </a:cubicBezTo>
                <a:lnTo>
                  <a:pt x="428237" y="353078"/>
                </a:lnTo>
                <a:lnTo>
                  <a:pt x="428237" y="344887"/>
                </a:lnTo>
                <a:cubicBezTo>
                  <a:pt x="428237" y="299929"/>
                  <a:pt x="428681" y="254971"/>
                  <a:pt x="428237" y="210013"/>
                </a:cubicBezTo>
                <a:cubicBezTo>
                  <a:pt x="428159" y="195034"/>
                  <a:pt x="426326" y="180115"/>
                  <a:pt x="422776" y="165563"/>
                </a:cubicBezTo>
                <a:cubicBezTo>
                  <a:pt x="402392" y="88283"/>
                  <a:pt x="353498" y="36150"/>
                  <a:pt x="278060" y="11385"/>
                </a:cubicBezTo>
                <a:cubicBezTo>
                  <a:pt x="223323" y="-6776"/>
                  <a:pt x="167760" y="-3728"/>
                  <a:pt x="117151" y="24275"/>
                </a:cubicBezTo>
                <a:close/>
                <a:moveTo>
                  <a:pt x="331654" y="145370"/>
                </a:moveTo>
                <a:cubicBezTo>
                  <a:pt x="344472" y="166690"/>
                  <a:pt x="351071" y="191171"/>
                  <a:pt x="350704" y="216045"/>
                </a:cubicBezTo>
                <a:cubicBezTo>
                  <a:pt x="350704" y="258463"/>
                  <a:pt x="350704" y="300818"/>
                  <a:pt x="350704" y="343045"/>
                </a:cubicBezTo>
                <a:lnTo>
                  <a:pt x="350704" y="352634"/>
                </a:lnTo>
                <a:cubicBezTo>
                  <a:pt x="349319" y="352892"/>
                  <a:pt x="347920" y="353061"/>
                  <a:pt x="346513" y="353142"/>
                </a:cubicBezTo>
                <a:cubicBezTo>
                  <a:pt x="300539" y="353142"/>
                  <a:pt x="254564" y="353142"/>
                  <a:pt x="208591" y="352697"/>
                </a:cubicBezTo>
                <a:cubicBezTo>
                  <a:pt x="164649" y="352062"/>
                  <a:pt x="129724" y="332123"/>
                  <a:pt x="104069" y="297579"/>
                </a:cubicBezTo>
                <a:cubicBezTo>
                  <a:pt x="38347" y="209187"/>
                  <a:pt x="96132" y="97173"/>
                  <a:pt x="190493" y="79457"/>
                </a:cubicBezTo>
                <a:cubicBezTo>
                  <a:pt x="246651" y="70112"/>
                  <a:pt x="302766" y="96313"/>
                  <a:pt x="331654" y="145370"/>
                </a:cubicBezTo>
                <a:close/>
              </a:path>
            </a:pathLst>
          </a:custGeom>
          <a:solidFill>
            <a:srgbClr val="00EDB3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8" name="Rectangle 7"/>
          <p:cNvSpPr/>
          <p:nvPr userDrawn="1"/>
        </p:nvSpPr>
        <p:spPr>
          <a:xfrm>
            <a:off x="0" y="75715"/>
            <a:ext cx="1089126" cy="809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21148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ctivity 1">
    <p:bg>
      <p:bgPr>
        <a:solidFill>
          <a:srgbClr val="0EEE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27302" y="344971"/>
            <a:ext cx="7475232" cy="2858874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3600" baseline="0">
                <a:solidFill>
                  <a:srgbClr val="004050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ACTIVITY: </a:t>
            </a:r>
            <a:br>
              <a:rPr lang="en-US" noProof="0" dirty="0"/>
            </a:br>
            <a:r>
              <a:rPr lang="en-US" noProof="0" dirty="0"/>
              <a:t>CLICK TO EDIT TITLE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327303" y="3525004"/>
            <a:ext cx="7475230" cy="2791976"/>
          </a:xfrm>
        </p:spPr>
        <p:txBody>
          <a:bodyPr/>
          <a:lstStyle>
            <a:lvl1pPr>
              <a:lnSpc>
                <a:spcPct val="100000"/>
              </a:lnSpc>
              <a:defRPr b="0" baseline="0"/>
            </a:lvl1pPr>
          </a:lstStyle>
          <a:p>
            <a:pPr lvl="0"/>
            <a:r>
              <a:rPr lang="en-US" dirty="0"/>
              <a:t>Click to edit instructions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56887D20-DCD6-8E49-BF31-8F4C2FCCD421}"/>
              </a:ext>
            </a:extLst>
          </p:cNvPr>
          <p:cNvSpPr/>
          <p:nvPr userDrawn="1"/>
        </p:nvSpPr>
        <p:spPr>
          <a:xfrm>
            <a:off x="487005" y="518307"/>
            <a:ext cx="3525956" cy="4061544"/>
          </a:xfrm>
          <a:custGeom>
            <a:avLst/>
            <a:gdLst>
              <a:gd name="connsiteX0" fmla="*/ 1008895 w 1003300"/>
              <a:gd name="connsiteY0" fmla="*/ 731076 h 1155700"/>
              <a:gd name="connsiteX1" fmla="*/ 581921 w 1003300"/>
              <a:gd name="connsiteY1" fmla="*/ 1157986 h 1155700"/>
              <a:gd name="connsiteX2" fmla="*/ 581921 w 1003300"/>
              <a:gd name="connsiteY2" fmla="*/ 932371 h 1155700"/>
              <a:gd name="connsiteX3" fmla="*/ 565728 w 1003300"/>
              <a:gd name="connsiteY3" fmla="*/ 932371 h 1155700"/>
              <a:gd name="connsiteX4" fmla="*/ 485337 w 1003300"/>
              <a:gd name="connsiteY4" fmla="*/ 923163 h 1155700"/>
              <a:gd name="connsiteX5" fmla="*/ 405454 w 1003300"/>
              <a:gd name="connsiteY5" fmla="*/ 877824 h 1155700"/>
              <a:gd name="connsiteX6" fmla="*/ 306585 w 1003300"/>
              <a:gd name="connsiteY6" fmla="*/ 784035 h 1155700"/>
              <a:gd name="connsiteX7" fmla="*/ 114497 w 1003300"/>
              <a:gd name="connsiteY7" fmla="*/ 591312 h 1155700"/>
              <a:gd name="connsiteX8" fmla="*/ 29534 w 1003300"/>
              <a:gd name="connsiteY8" fmla="*/ 484251 h 1155700"/>
              <a:gd name="connsiteX9" fmla="*/ 7500 w 1003300"/>
              <a:gd name="connsiteY9" fmla="*/ 408051 h 1155700"/>
              <a:gd name="connsiteX10" fmla="*/ 452 w 1003300"/>
              <a:gd name="connsiteY10" fmla="*/ 282766 h 1155700"/>
              <a:gd name="connsiteX11" fmla="*/ 452 w 1003300"/>
              <a:gd name="connsiteY11" fmla="*/ 10668 h 1155700"/>
              <a:gd name="connsiteX12" fmla="*/ 452 w 1003300"/>
              <a:gd name="connsiteY12" fmla="*/ 1333 h 1155700"/>
              <a:gd name="connsiteX13" fmla="*/ 201937 w 1003300"/>
              <a:gd name="connsiteY13" fmla="*/ 203200 h 1155700"/>
              <a:gd name="connsiteX14" fmla="*/ 405137 w 1003300"/>
              <a:gd name="connsiteY14" fmla="*/ 0 h 1155700"/>
              <a:gd name="connsiteX15" fmla="*/ 405137 w 1003300"/>
              <a:gd name="connsiteY15" fmla="*/ 527876 h 1155700"/>
              <a:gd name="connsiteX16" fmla="*/ 573221 w 1003300"/>
              <a:gd name="connsiteY16" fmla="*/ 527876 h 1155700"/>
              <a:gd name="connsiteX17" fmla="*/ 581984 w 1003300"/>
              <a:gd name="connsiteY17" fmla="*/ 518732 h 1155700"/>
              <a:gd name="connsiteX18" fmla="*/ 581984 w 1003300"/>
              <a:gd name="connsiteY18" fmla="*/ 303975 h 1155700"/>
              <a:gd name="connsiteX19" fmla="*/ 1008895 w 1003300"/>
              <a:gd name="connsiteY19" fmla="*/ 731076 h 1155700"/>
              <a:gd name="connsiteX20" fmla="*/ 649929 w 1003300"/>
              <a:gd name="connsiteY20" fmla="*/ 864426 h 1155700"/>
              <a:gd name="connsiteX21" fmla="*/ 649929 w 1003300"/>
              <a:gd name="connsiteY21" fmla="*/ 991807 h 1155700"/>
              <a:gd name="connsiteX22" fmla="*/ 911359 w 1003300"/>
              <a:gd name="connsiteY22" fmla="*/ 730568 h 1155700"/>
              <a:gd name="connsiteX23" fmla="*/ 649231 w 1003300"/>
              <a:gd name="connsiteY23" fmla="*/ 468376 h 1155700"/>
              <a:gd name="connsiteX24" fmla="*/ 649231 w 1003300"/>
              <a:gd name="connsiteY24" fmla="*/ 595693 h 1155700"/>
              <a:gd name="connsiteX25" fmla="*/ 216732 w 1003300"/>
              <a:gd name="connsiteY25" fmla="*/ 595693 h 1155700"/>
              <a:gd name="connsiteX26" fmla="*/ 221558 w 1003300"/>
              <a:gd name="connsiteY26" fmla="*/ 601091 h 1155700"/>
              <a:gd name="connsiteX27" fmla="*/ 427870 w 1003300"/>
              <a:gd name="connsiteY27" fmla="*/ 807720 h 1155700"/>
              <a:gd name="connsiteX28" fmla="*/ 542170 w 1003300"/>
              <a:gd name="connsiteY28" fmla="*/ 862457 h 1155700"/>
              <a:gd name="connsiteX29" fmla="*/ 624720 w 1003300"/>
              <a:gd name="connsiteY29" fmla="*/ 864426 h 1155700"/>
              <a:gd name="connsiteX30" fmla="*/ 649929 w 1003300"/>
              <a:gd name="connsiteY30" fmla="*/ 864426 h 1155700"/>
              <a:gd name="connsiteX31" fmla="*/ 68523 w 1003300"/>
              <a:gd name="connsiteY31" fmla="*/ 162941 h 1155700"/>
              <a:gd name="connsiteX32" fmla="*/ 68142 w 1003300"/>
              <a:gd name="connsiteY32" fmla="*/ 168275 h 1155700"/>
              <a:gd name="connsiteX33" fmla="*/ 68460 w 1003300"/>
              <a:gd name="connsiteY33" fmla="*/ 339725 h 1155700"/>
              <a:gd name="connsiteX34" fmla="*/ 75318 w 1003300"/>
              <a:gd name="connsiteY34" fmla="*/ 411162 h 1155700"/>
              <a:gd name="connsiteX35" fmla="*/ 127325 w 1003300"/>
              <a:gd name="connsiteY35" fmla="*/ 494665 h 1155700"/>
              <a:gd name="connsiteX36" fmla="*/ 203207 w 1003300"/>
              <a:gd name="connsiteY36" fmla="*/ 521780 h 1155700"/>
              <a:gd name="connsiteX37" fmla="*/ 333889 w 1003300"/>
              <a:gd name="connsiteY37" fmla="*/ 527558 h 1155700"/>
              <a:gd name="connsiteX38" fmla="*/ 336937 w 1003300"/>
              <a:gd name="connsiteY38" fmla="*/ 526732 h 1155700"/>
              <a:gd name="connsiteX39" fmla="*/ 336938 w 1003300"/>
              <a:gd name="connsiteY39" fmla="*/ 162243 h 1155700"/>
              <a:gd name="connsiteX40" fmla="*/ 202508 w 1003300"/>
              <a:gd name="connsiteY40" fmla="*/ 295021 h 115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003300" h="1155700">
                <a:moveTo>
                  <a:pt x="1008895" y="731076"/>
                </a:moveTo>
                <a:lnTo>
                  <a:pt x="581921" y="1157986"/>
                </a:lnTo>
                <a:lnTo>
                  <a:pt x="581921" y="932371"/>
                </a:lnTo>
                <a:lnTo>
                  <a:pt x="565728" y="932371"/>
                </a:lnTo>
                <a:cubicBezTo>
                  <a:pt x="538636" y="932998"/>
                  <a:pt x="511586" y="929900"/>
                  <a:pt x="485337" y="923163"/>
                </a:cubicBezTo>
                <a:cubicBezTo>
                  <a:pt x="455495" y="914588"/>
                  <a:pt x="428116" y="899048"/>
                  <a:pt x="405454" y="877824"/>
                </a:cubicBezTo>
                <a:cubicBezTo>
                  <a:pt x="371736" y="847407"/>
                  <a:pt x="338843" y="815975"/>
                  <a:pt x="306585" y="784035"/>
                </a:cubicBezTo>
                <a:cubicBezTo>
                  <a:pt x="242111" y="720238"/>
                  <a:pt x="178082" y="655997"/>
                  <a:pt x="114497" y="591312"/>
                </a:cubicBezTo>
                <a:cubicBezTo>
                  <a:pt x="82430" y="558737"/>
                  <a:pt x="52140" y="524510"/>
                  <a:pt x="29534" y="484251"/>
                </a:cubicBezTo>
                <a:cubicBezTo>
                  <a:pt x="16810" y="460725"/>
                  <a:pt x="9295" y="434737"/>
                  <a:pt x="7500" y="408051"/>
                </a:cubicBezTo>
                <a:cubicBezTo>
                  <a:pt x="3944" y="366395"/>
                  <a:pt x="1150" y="324548"/>
                  <a:pt x="452" y="282766"/>
                </a:cubicBezTo>
                <a:cubicBezTo>
                  <a:pt x="-565" y="192087"/>
                  <a:pt x="452" y="101346"/>
                  <a:pt x="452" y="10668"/>
                </a:cubicBezTo>
                <a:lnTo>
                  <a:pt x="452" y="1333"/>
                </a:lnTo>
                <a:cubicBezTo>
                  <a:pt x="67952" y="68961"/>
                  <a:pt x="134817" y="135890"/>
                  <a:pt x="201937" y="203200"/>
                </a:cubicBezTo>
                <a:lnTo>
                  <a:pt x="405137" y="0"/>
                </a:lnTo>
                <a:lnTo>
                  <a:pt x="405137" y="527876"/>
                </a:lnTo>
                <a:cubicBezTo>
                  <a:pt x="408185" y="527876"/>
                  <a:pt x="519818" y="527876"/>
                  <a:pt x="573221" y="527876"/>
                </a:cubicBezTo>
                <a:cubicBezTo>
                  <a:pt x="580524" y="527876"/>
                  <a:pt x="581984" y="525463"/>
                  <a:pt x="581984" y="518732"/>
                </a:cubicBezTo>
                <a:cubicBezTo>
                  <a:pt x="581984" y="449516"/>
                  <a:pt x="581984" y="305435"/>
                  <a:pt x="581984" y="303975"/>
                </a:cubicBezTo>
                <a:cubicBezTo>
                  <a:pt x="580778" y="304292"/>
                  <a:pt x="1010038" y="732028"/>
                  <a:pt x="1008895" y="731076"/>
                </a:cubicBezTo>
                <a:close/>
                <a:moveTo>
                  <a:pt x="649929" y="864426"/>
                </a:moveTo>
                <a:lnTo>
                  <a:pt x="649929" y="991807"/>
                </a:lnTo>
                <a:cubicBezTo>
                  <a:pt x="737601" y="904092"/>
                  <a:pt x="824745" y="817012"/>
                  <a:pt x="911359" y="730568"/>
                </a:cubicBezTo>
                <a:lnTo>
                  <a:pt x="649231" y="468376"/>
                </a:lnTo>
                <a:lnTo>
                  <a:pt x="649231" y="595693"/>
                </a:lnTo>
                <a:lnTo>
                  <a:pt x="216732" y="595693"/>
                </a:lnTo>
                <a:cubicBezTo>
                  <a:pt x="218955" y="598170"/>
                  <a:pt x="220162" y="599757"/>
                  <a:pt x="221558" y="601091"/>
                </a:cubicBezTo>
                <a:cubicBezTo>
                  <a:pt x="290265" y="669967"/>
                  <a:pt x="359036" y="738844"/>
                  <a:pt x="427870" y="807720"/>
                </a:cubicBezTo>
                <a:cubicBezTo>
                  <a:pt x="459620" y="839470"/>
                  <a:pt x="496894" y="859473"/>
                  <a:pt x="542170" y="862457"/>
                </a:cubicBezTo>
                <a:cubicBezTo>
                  <a:pt x="569665" y="864235"/>
                  <a:pt x="597288" y="863854"/>
                  <a:pt x="624720" y="864426"/>
                </a:cubicBezTo>
                <a:cubicBezTo>
                  <a:pt x="632721" y="864553"/>
                  <a:pt x="640404" y="864426"/>
                  <a:pt x="649929" y="864426"/>
                </a:cubicBezTo>
                <a:close/>
                <a:moveTo>
                  <a:pt x="68523" y="162941"/>
                </a:moveTo>
                <a:cubicBezTo>
                  <a:pt x="68523" y="164402"/>
                  <a:pt x="68142" y="166370"/>
                  <a:pt x="68142" y="168275"/>
                </a:cubicBezTo>
                <a:cubicBezTo>
                  <a:pt x="68142" y="225425"/>
                  <a:pt x="67507" y="282575"/>
                  <a:pt x="68460" y="339725"/>
                </a:cubicBezTo>
                <a:cubicBezTo>
                  <a:pt x="68770" y="363686"/>
                  <a:pt x="71064" y="387580"/>
                  <a:pt x="75318" y="411162"/>
                </a:cubicBezTo>
                <a:cubicBezTo>
                  <a:pt x="81668" y="445326"/>
                  <a:pt x="97289" y="474662"/>
                  <a:pt x="127325" y="494665"/>
                </a:cubicBezTo>
                <a:cubicBezTo>
                  <a:pt x="150463" y="508873"/>
                  <a:pt x="176305" y="518107"/>
                  <a:pt x="203207" y="521780"/>
                </a:cubicBezTo>
                <a:cubicBezTo>
                  <a:pt x="246514" y="529273"/>
                  <a:pt x="290265" y="527621"/>
                  <a:pt x="333889" y="527558"/>
                </a:cubicBezTo>
                <a:cubicBezTo>
                  <a:pt x="334936" y="527411"/>
                  <a:pt x="335960" y="527133"/>
                  <a:pt x="336937" y="526732"/>
                </a:cubicBezTo>
                <a:lnTo>
                  <a:pt x="336938" y="162243"/>
                </a:lnTo>
                <a:lnTo>
                  <a:pt x="202508" y="295021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68870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1457">
          <p15:clr>
            <a:srgbClr val="FBAE40"/>
          </p15:clr>
        </p15:guide>
        <p15:guide id="3" orient="horz" pos="363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01 Section Divi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609" y="0"/>
            <a:ext cx="12192609" cy="6858000"/>
          </a:xfrm>
          <a:prstGeom prst="rect">
            <a:avLst/>
          </a:prstGeom>
          <a:solidFill>
            <a:srgbClr val="28C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3344A4B7-0EC8-AD4A-8611-5B12AB419DC2}"/>
              </a:ext>
            </a:extLst>
          </p:cNvPr>
          <p:cNvSpPr/>
          <p:nvPr userDrawn="1"/>
        </p:nvSpPr>
        <p:spPr>
          <a:xfrm>
            <a:off x="0" y="0"/>
            <a:ext cx="11808125" cy="4657785"/>
          </a:xfrm>
          <a:custGeom>
            <a:avLst/>
            <a:gdLst/>
            <a:ahLst/>
            <a:cxnLst/>
            <a:rect l="l" t="t" r="r" b="b"/>
            <a:pathLst>
              <a:path w="15645765" h="6171565">
                <a:moveTo>
                  <a:pt x="12954792" y="0"/>
                </a:moveTo>
                <a:lnTo>
                  <a:pt x="9989330" y="0"/>
                </a:lnTo>
                <a:lnTo>
                  <a:pt x="11612737" y="1621505"/>
                </a:lnTo>
                <a:lnTo>
                  <a:pt x="11603898" y="1638231"/>
                </a:lnTo>
                <a:lnTo>
                  <a:pt x="0" y="1638231"/>
                </a:lnTo>
                <a:lnTo>
                  <a:pt x="0" y="3701600"/>
                </a:lnTo>
                <a:lnTo>
                  <a:pt x="11623393" y="3701600"/>
                </a:lnTo>
                <a:lnTo>
                  <a:pt x="9157358" y="6164994"/>
                </a:lnTo>
                <a:lnTo>
                  <a:pt x="9229199" y="6169201"/>
                </a:lnTo>
                <a:lnTo>
                  <a:pt x="9246778" y="6169604"/>
                </a:lnTo>
                <a:lnTo>
                  <a:pt x="12044487" y="6171255"/>
                </a:lnTo>
                <a:lnTo>
                  <a:pt x="12085365" y="6167625"/>
                </a:lnTo>
                <a:lnTo>
                  <a:pt x="12120998" y="6156469"/>
                </a:lnTo>
                <a:lnTo>
                  <a:pt x="12153240" y="6137640"/>
                </a:lnTo>
                <a:lnTo>
                  <a:pt x="12183945" y="6110993"/>
                </a:lnTo>
                <a:lnTo>
                  <a:pt x="15546143" y="2748262"/>
                </a:lnTo>
                <a:lnTo>
                  <a:pt x="15566761" y="2730440"/>
                </a:lnTo>
                <a:lnTo>
                  <a:pt x="15590311" y="2713899"/>
                </a:lnTo>
                <a:lnTo>
                  <a:pt x="15616627" y="2696820"/>
                </a:lnTo>
                <a:lnTo>
                  <a:pt x="15645546" y="2677383"/>
                </a:lnTo>
                <a:lnTo>
                  <a:pt x="15617183" y="2654144"/>
                </a:lnTo>
                <a:lnTo>
                  <a:pt x="15594873" y="2636172"/>
                </a:lnTo>
                <a:lnTo>
                  <a:pt x="15577002" y="2621305"/>
                </a:lnTo>
                <a:lnTo>
                  <a:pt x="15561955" y="2607381"/>
                </a:lnTo>
                <a:lnTo>
                  <a:pt x="12954792" y="0"/>
                </a:lnTo>
                <a:close/>
              </a:path>
            </a:pathLst>
          </a:custGeom>
          <a:solidFill>
            <a:srgbClr val="004050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6238" y="2779800"/>
            <a:ext cx="5627171" cy="1682133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3600" spc="60" baseline="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05" y="399619"/>
            <a:ext cx="857393" cy="522401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758190" y="769620"/>
            <a:ext cx="379608" cy="110490"/>
          </a:xfrm>
          <a:prstGeom prst="rect">
            <a:avLst/>
          </a:prstGeom>
          <a:solidFill>
            <a:srgbClr val="28C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61448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ext Slide - With side bar C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28C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3600" cap="all" spc="60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8" y="1349984"/>
            <a:ext cx="580390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80000" indent="-180000">
              <a:buFont typeface="Arial" panose="020B0604020202020204" pitchFamily="34" charset="0"/>
              <a:buChar char="•"/>
              <a:defRPr sz="2000"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5B5D0DF-4895-DB4F-85D9-C3FFDE55B8C8}"/>
              </a:ext>
            </a:extLst>
          </p:cNvPr>
          <p:cNvSpPr/>
          <p:nvPr userDrawn="1"/>
        </p:nvSpPr>
        <p:spPr>
          <a:xfrm>
            <a:off x="384784" y="4708688"/>
            <a:ext cx="4136901" cy="1728688"/>
          </a:xfrm>
          <a:custGeom>
            <a:avLst/>
            <a:gdLst>
              <a:gd name="connsiteX0" fmla="*/ 1041083 w 1035050"/>
              <a:gd name="connsiteY0" fmla="*/ 232283 h 527050"/>
              <a:gd name="connsiteX1" fmla="*/ 1041083 w 1035050"/>
              <a:gd name="connsiteY1" fmla="*/ 300545 h 527050"/>
              <a:gd name="connsiteX2" fmla="*/ 807403 w 1035050"/>
              <a:gd name="connsiteY2" fmla="*/ 532448 h 527050"/>
              <a:gd name="connsiteX3" fmla="*/ 738569 w 1035050"/>
              <a:gd name="connsiteY3" fmla="*/ 532448 h 527050"/>
              <a:gd name="connsiteX4" fmla="*/ 849249 w 1035050"/>
              <a:gd name="connsiteY4" fmla="*/ 300545 h 527050"/>
              <a:gd name="connsiteX5" fmla="*/ 564071 w 1035050"/>
              <a:gd name="connsiteY5" fmla="*/ 300545 h 527050"/>
              <a:gd name="connsiteX6" fmla="*/ 330454 w 1035050"/>
              <a:gd name="connsiteY6" fmla="*/ 532448 h 527050"/>
              <a:gd name="connsiteX7" fmla="*/ 261430 w 1035050"/>
              <a:gd name="connsiteY7" fmla="*/ 532448 h 527050"/>
              <a:gd name="connsiteX8" fmla="*/ 355854 w 1035050"/>
              <a:gd name="connsiteY8" fmla="*/ 314769 h 527050"/>
              <a:gd name="connsiteX9" fmla="*/ 202819 w 1035050"/>
              <a:gd name="connsiteY9" fmla="*/ 532448 h 527050"/>
              <a:gd name="connsiteX10" fmla="*/ 134049 w 1035050"/>
              <a:gd name="connsiteY10" fmla="*/ 532448 h 527050"/>
              <a:gd name="connsiteX11" fmla="*/ 232220 w 1035050"/>
              <a:gd name="connsiteY11" fmla="*/ 311277 h 527050"/>
              <a:gd name="connsiteX12" fmla="*/ 68771 w 1035050"/>
              <a:gd name="connsiteY12" fmla="*/ 532448 h 527050"/>
              <a:gd name="connsiteX13" fmla="*/ 0 w 1035050"/>
              <a:gd name="connsiteY13" fmla="*/ 532448 h 527050"/>
              <a:gd name="connsiteX14" fmla="*/ 162751 w 1035050"/>
              <a:gd name="connsiteY14" fmla="*/ 266192 h 527050"/>
              <a:gd name="connsiteX15" fmla="*/ 0 w 1035050"/>
              <a:gd name="connsiteY15" fmla="*/ 0 h 527050"/>
              <a:gd name="connsiteX16" fmla="*/ 68771 w 1035050"/>
              <a:gd name="connsiteY16" fmla="*/ 0 h 527050"/>
              <a:gd name="connsiteX17" fmla="*/ 231712 w 1035050"/>
              <a:gd name="connsiteY17" fmla="*/ 221107 h 527050"/>
              <a:gd name="connsiteX18" fmla="*/ 134049 w 1035050"/>
              <a:gd name="connsiteY18" fmla="*/ 381 h 527050"/>
              <a:gd name="connsiteX19" fmla="*/ 202819 w 1035050"/>
              <a:gd name="connsiteY19" fmla="*/ 381 h 527050"/>
              <a:gd name="connsiteX20" fmla="*/ 355918 w 1035050"/>
              <a:gd name="connsiteY20" fmla="*/ 218059 h 527050"/>
              <a:gd name="connsiteX21" fmla="*/ 261430 w 1035050"/>
              <a:gd name="connsiteY21" fmla="*/ 381 h 527050"/>
              <a:gd name="connsiteX22" fmla="*/ 330264 w 1035050"/>
              <a:gd name="connsiteY22" fmla="*/ 381 h 527050"/>
              <a:gd name="connsiteX23" fmla="*/ 564071 w 1035050"/>
              <a:gd name="connsiteY23" fmla="*/ 232283 h 527050"/>
              <a:gd name="connsiteX24" fmla="*/ 849440 w 1035050"/>
              <a:gd name="connsiteY24" fmla="*/ 232283 h 527050"/>
              <a:gd name="connsiteX25" fmla="*/ 738759 w 1035050"/>
              <a:gd name="connsiteY25" fmla="*/ 381 h 527050"/>
              <a:gd name="connsiteX26" fmla="*/ 807593 w 1035050"/>
              <a:gd name="connsiteY26" fmla="*/ 381 h 527050"/>
              <a:gd name="connsiteX27" fmla="*/ 1041083 w 1035050"/>
              <a:gd name="connsiteY27" fmla="*/ 232283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035050" h="527050">
                <a:moveTo>
                  <a:pt x="1041083" y="232283"/>
                </a:moveTo>
                <a:lnTo>
                  <a:pt x="1041083" y="300545"/>
                </a:lnTo>
                <a:cubicBezTo>
                  <a:pt x="912573" y="300194"/>
                  <a:pt x="808032" y="403939"/>
                  <a:pt x="807403" y="532448"/>
                </a:cubicBezTo>
                <a:lnTo>
                  <a:pt x="738569" y="532448"/>
                </a:lnTo>
                <a:cubicBezTo>
                  <a:pt x="738665" y="442426"/>
                  <a:pt x="779322" y="357240"/>
                  <a:pt x="849249" y="300545"/>
                </a:cubicBezTo>
                <a:lnTo>
                  <a:pt x="564071" y="300545"/>
                </a:lnTo>
                <a:cubicBezTo>
                  <a:pt x="435571" y="300194"/>
                  <a:pt x="331049" y="403949"/>
                  <a:pt x="330454" y="532448"/>
                </a:cubicBezTo>
                <a:lnTo>
                  <a:pt x="261430" y="532448"/>
                </a:lnTo>
                <a:cubicBezTo>
                  <a:pt x="261469" y="449957"/>
                  <a:pt x="295649" y="371162"/>
                  <a:pt x="355854" y="314769"/>
                </a:cubicBezTo>
                <a:cubicBezTo>
                  <a:pt x="264255" y="348074"/>
                  <a:pt x="203155" y="434982"/>
                  <a:pt x="202819" y="532448"/>
                </a:cubicBezTo>
                <a:lnTo>
                  <a:pt x="134049" y="532448"/>
                </a:lnTo>
                <a:cubicBezTo>
                  <a:pt x="134077" y="448170"/>
                  <a:pt x="169736" y="367833"/>
                  <a:pt x="232220" y="311277"/>
                </a:cubicBezTo>
                <a:cubicBezTo>
                  <a:pt x="135308" y="341431"/>
                  <a:pt x="69149" y="430954"/>
                  <a:pt x="68771" y="532448"/>
                </a:cubicBezTo>
                <a:lnTo>
                  <a:pt x="0" y="532448"/>
                </a:lnTo>
                <a:cubicBezTo>
                  <a:pt x="242" y="420258"/>
                  <a:pt x="63014" y="317565"/>
                  <a:pt x="162751" y="266192"/>
                </a:cubicBezTo>
                <a:cubicBezTo>
                  <a:pt x="63024" y="214841"/>
                  <a:pt x="251" y="112170"/>
                  <a:pt x="0" y="0"/>
                </a:cubicBezTo>
                <a:lnTo>
                  <a:pt x="68771" y="0"/>
                </a:lnTo>
                <a:cubicBezTo>
                  <a:pt x="69086" y="101339"/>
                  <a:pt x="135011" y="190797"/>
                  <a:pt x="231712" y="221107"/>
                </a:cubicBezTo>
                <a:cubicBezTo>
                  <a:pt x="169531" y="164565"/>
                  <a:pt x="134072" y="84425"/>
                  <a:pt x="134049" y="381"/>
                </a:cubicBezTo>
                <a:lnTo>
                  <a:pt x="202819" y="381"/>
                </a:lnTo>
                <a:cubicBezTo>
                  <a:pt x="203128" y="97875"/>
                  <a:pt x="264269" y="184807"/>
                  <a:pt x="355918" y="218059"/>
                </a:cubicBezTo>
                <a:cubicBezTo>
                  <a:pt x="295689" y="161678"/>
                  <a:pt x="261486" y="82882"/>
                  <a:pt x="261430" y="381"/>
                </a:cubicBezTo>
                <a:lnTo>
                  <a:pt x="330264" y="381"/>
                </a:lnTo>
                <a:cubicBezTo>
                  <a:pt x="330893" y="128940"/>
                  <a:pt x="435511" y="232705"/>
                  <a:pt x="564071" y="232283"/>
                </a:cubicBezTo>
                <a:lnTo>
                  <a:pt x="849440" y="232283"/>
                </a:lnTo>
                <a:cubicBezTo>
                  <a:pt x="779505" y="175595"/>
                  <a:pt x="738847" y="90405"/>
                  <a:pt x="738759" y="381"/>
                </a:cubicBezTo>
                <a:lnTo>
                  <a:pt x="807593" y="381"/>
                </a:lnTo>
                <a:cubicBezTo>
                  <a:pt x="808223" y="128815"/>
                  <a:pt x="912647" y="232530"/>
                  <a:pt x="1041083" y="232283"/>
                </a:cubicBezTo>
                <a:close/>
              </a:path>
            </a:pathLst>
          </a:custGeom>
          <a:solidFill>
            <a:srgbClr val="004050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887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ext Slid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242034"/>
            <a:ext cx="3694112" cy="2917842"/>
          </a:xfrm>
        </p:spPr>
        <p:txBody>
          <a:bodyPr anchor="b"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slide title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098146" y="579549"/>
            <a:ext cx="5718225" cy="589903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2000" b="0"/>
            </a:lvl1pPr>
            <a:lvl2pPr marL="180000" marR="0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 sz="2000"/>
            </a:lvl2pPr>
            <a:lvl3pPr marL="180000" indent="-180000">
              <a:buFont typeface="Arial" panose="020B0604020202020204" pitchFamily="34" charset="0"/>
              <a:buChar char="•"/>
              <a:defRPr sz="2000"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2"/>
            <a:r>
              <a:rPr lang="en-GB" dirty="0"/>
              <a:t>Fourth level</a:t>
            </a:r>
          </a:p>
          <a:p>
            <a:pPr lvl="2"/>
            <a:r>
              <a:rPr lang="en-GB" dirty="0"/>
              <a:t>Fifth level</a:t>
            </a:r>
          </a:p>
        </p:txBody>
      </p:sp>
      <p:grpSp>
        <p:nvGrpSpPr>
          <p:cNvPr id="21" name="Group 20"/>
          <p:cNvGrpSpPr/>
          <p:nvPr userDrawn="1"/>
        </p:nvGrpSpPr>
        <p:grpSpPr>
          <a:xfrm>
            <a:off x="-6058" y="3531457"/>
            <a:ext cx="5797612" cy="2365031"/>
            <a:chOff x="-2229" y="2361812"/>
            <a:chExt cx="11067619" cy="4514835"/>
          </a:xfrm>
          <a:solidFill>
            <a:srgbClr val="28CFF9"/>
          </a:solidFill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>
              <a:off x="-2229" y="2361812"/>
              <a:ext cx="9087449" cy="1912558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806"/>
                <a:gd name="connsiteX1" fmla="*/ 62 w 1182006"/>
                <a:gd name="connsiteY1" fmla="*/ 248806 h 248806"/>
                <a:gd name="connsiteX2" fmla="*/ 0 w 1182006"/>
                <a:gd name="connsiteY2" fmla="*/ 192497 h 248806"/>
                <a:gd name="connsiteX3" fmla="*/ 1036020 w 1182006"/>
                <a:gd name="connsiteY3" fmla="*/ 192497 h 248806"/>
                <a:gd name="connsiteX4" fmla="*/ 889335 w 1182006"/>
                <a:gd name="connsiteY4" fmla="*/ 219 h 248806"/>
                <a:gd name="connsiteX5" fmla="*/ 947374 w 1182006"/>
                <a:gd name="connsiteY5" fmla="*/ 219 h 248806"/>
                <a:gd name="connsiteX6" fmla="*/ 967630 w 1182006"/>
                <a:gd name="connsiteY6" fmla="*/ 12347 h 248806"/>
                <a:gd name="connsiteX7" fmla="*/ 1032146 w 1182006"/>
                <a:gd name="connsiteY7" fmla="*/ 105057 h 248806"/>
                <a:gd name="connsiteX8" fmla="*/ 1176165 w 1182006"/>
                <a:gd name="connsiteY8" fmla="*/ 242090 h 248806"/>
                <a:gd name="connsiteX9" fmla="*/ 1181371 w 1182006"/>
                <a:gd name="connsiteY9" fmla="*/ 246535 h 248806"/>
                <a:gd name="connsiteX10" fmla="*/ 1182006 w 1182006"/>
                <a:gd name="connsiteY10" fmla="*/ 248186 h 248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2006" h="248806">
                  <a:moveTo>
                    <a:pt x="1182006" y="248186"/>
                  </a:moveTo>
                  <a:lnTo>
                    <a:pt x="62" y="248806"/>
                  </a:lnTo>
                  <a:cubicBezTo>
                    <a:pt x="41" y="230036"/>
                    <a:pt x="21" y="211267"/>
                    <a:pt x="0" y="192497"/>
                  </a:cubicBezTo>
                  <a:lnTo>
                    <a:pt x="1036020" y="192497"/>
                  </a:lnTo>
                  <a:cubicBezTo>
                    <a:pt x="978171" y="134140"/>
                    <a:pt x="924895" y="74768"/>
                    <a:pt x="889335" y="219"/>
                  </a:cubicBezTo>
                  <a:cubicBezTo>
                    <a:pt x="909718" y="219"/>
                    <a:pt x="928578" y="854"/>
                    <a:pt x="947374" y="219"/>
                  </a:cubicBezTo>
                  <a:cubicBezTo>
                    <a:pt x="956166" y="-1141"/>
                    <a:pt x="964678" y="3956"/>
                    <a:pt x="967630" y="12347"/>
                  </a:cubicBezTo>
                  <a:cubicBezTo>
                    <a:pt x="985192" y="45816"/>
                    <a:pt x="1006865" y="76961"/>
                    <a:pt x="1032146" y="105057"/>
                  </a:cubicBezTo>
                  <a:cubicBezTo>
                    <a:pt x="1075774" y="155126"/>
                    <a:pt x="1123990" y="201004"/>
                    <a:pt x="1176165" y="242090"/>
                  </a:cubicBezTo>
                  <a:cubicBezTo>
                    <a:pt x="1177943" y="243551"/>
                    <a:pt x="1179720" y="245011"/>
                    <a:pt x="1181371" y="246535"/>
                  </a:cubicBezTo>
                  <a:cubicBezTo>
                    <a:pt x="1181689" y="246599"/>
                    <a:pt x="1181689" y="247170"/>
                    <a:pt x="1182006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/>
          </p:nvSpPr>
          <p:spPr>
            <a:xfrm>
              <a:off x="8136202" y="2367285"/>
              <a:ext cx="2929188" cy="4490714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 flipV="1">
              <a:off x="-467" y="4964089"/>
              <a:ext cx="9087449" cy="1912558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806"/>
                <a:gd name="connsiteX1" fmla="*/ 62 w 1182006"/>
                <a:gd name="connsiteY1" fmla="*/ 248806 h 248806"/>
                <a:gd name="connsiteX2" fmla="*/ 0 w 1182006"/>
                <a:gd name="connsiteY2" fmla="*/ 192497 h 248806"/>
                <a:gd name="connsiteX3" fmla="*/ 1036020 w 1182006"/>
                <a:gd name="connsiteY3" fmla="*/ 192497 h 248806"/>
                <a:gd name="connsiteX4" fmla="*/ 889335 w 1182006"/>
                <a:gd name="connsiteY4" fmla="*/ 219 h 248806"/>
                <a:gd name="connsiteX5" fmla="*/ 947374 w 1182006"/>
                <a:gd name="connsiteY5" fmla="*/ 219 h 248806"/>
                <a:gd name="connsiteX6" fmla="*/ 967630 w 1182006"/>
                <a:gd name="connsiteY6" fmla="*/ 12347 h 248806"/>
                <a:gd name="connsiteX7" fmla="*/ 1032146 w 1182006"/>
                <a:gd name="connsiteY7" fmla="*/ 105057 h 248806"/>
                <a:gd name="connsiteX8" fmla="*/ 1176165 w 1182006"/>
                <a:gd name="connsiteY8" fmla="*/ 242090 h 248806"/>
                <a:gd name="connsiteX9" fmla="*/ 1181371 w 1182006"/>
                <a:gd name="connsiteY9" fmla="*/ 246535 h 248806"/>
                <a:gd name="connsiteX10" fmla="*/ 1182006 w 1182006"/>
                <a:gd name="connsiteY10" fmla="*/ 248186 h 248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2006" h="248806">
                  <a:moveTo>
                    <a:pt x="1182006" y="248186"/>
                  </a:moveTo>
                  <a:lnTo>
                    <a:pt x="62" y="248806"/>
                  </a:lnTo>
                  <a:cubicBezTo>
                    <a:pt x="41" y="230036"/>
                    <a:pt x="21" y="211267"/>
                    <a:pt x="0" y="192497"/>
                  </a:cubicBezTo>
                  <a:lnTo>
                    <a:pt x="1036020" y="192497"/>
                  </a:lnTo>
                  <a:cubicBezTo>
                    <a:pt x="978171" y="134140"/>
                    <a:pt x="924895" y="74768"/>
                    <a:pt x="889335" y="219"/>
                  </a:cubicBezTo>
                  <a:cubicBezTo>
                    <a:pt x="909718" y="219"/>
                    <a:pt x="928578" y="854"/>
                    <a:pt x="947374" y="219"/>
                  </a:cubicBezTo>
                  <a:cubicBezTo>
                    <a:pt x="956166" y="-1141"/>
                    <a:pt x="964678" y="3956"/>
                    <a:pt x="967630" y="12347"/>
                  </a:cubicBezTo>
                  <a:cubicBezTo>
                    <a:pt x="985192" y="45816"/>
                    <a:pt x="1006865" y="76961"/>
                    <a:pt x="1032146" y="105057"/>
                  </a:cubicBezTo>
                  <a:cubicBezTo>
                    <a:pt x="1075774" y="155126"/>
                    <a:pt x="1123990" y="201004"/>
                    <a:pt x="1176165" y="242090"/>
                  </a:cubicBezTo>
                  <a:cubicBezTo>
                    <a:pt x="1177943" y="243551"/>
                    <a:pt x="1179720" y="245011"/>
                    <a:pt x="1181371" y="246535"/>
                  </a:cubicBezTo>
                  <a:cubicBezTo>
                    <a:pt x="1181689" y="246599"/>
                    <a:pt x="1181689" y="247170"/>
                    <a:pt x="1182006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8221067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xt and Image (half screen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73063" y="1892635"/>
            <a:ext cx="6143484" cy="437632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71450" indent="-171450">
              <a:lnSpc>
                <a:spcPct val="100000"/>
              </a:lnSpc>
              <a:buFont typeface="Arial" panose="020B0604020202020204" pitchFamily="34" charset="0"/>
              <a:buChar char="•"/>
              <a:defRPr sz="20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749837D3-F6DB-DB49-B987-A2004B061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67959" y="0"/>
            <a:ext cx="5224040" cy="68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85650" y="1147572"/>
            <a:ext cx="5123903" cy="520262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edit slide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D44E23D4-CD16-B448-8F0A-11F5CE4FAB4C}"/>
              </a:ext>
            </a:extLst>
          </p:cNvPr>
          <p:cNvSpPr/>
          <p:nvPr userDrawn="1"/>
        </p:nvSpPr>
        <p:spPr>
          <a:xfrm>
            <a:off x="3229535" y="4488657"/>
            <a:ext cx="3729957" cy="2369343"/>
          </a:xfrm>
          <a:custGeom>
            <a:avLst/>
            <a:gdLst>
              <a:gd name="connsiteX0" fmla="*/ 117151 w 1009650"/>
              <a:gd name="connsiteY0" fmla="*/ 24275 h 641350"/>
              <a:gd name="connsiteX1" fmla="*/ 692 w 1009650"/>
              <a:gd name="connsiteY1" fmla="*/ 235603 h 641350"/>
              <a:gd name="connsiteX2" fmla="*/ 208781 w 1009650"/>
              <a:gd name="connsiteY2" fmla="*/ 429659 h 641350"/>
              <a:gd name="connsiteX3" fmla="*/ 350450 w 1009650"/>
              <a:gd name="connsiteY3" fmla="*/ 429659 h 641350"/>
              <a:gd name="connsiteX4" fmla="*/ 350450 w 1009650"/>
              <a:gd name="connsiteY4" fmla="*/ 641432 h 641350"/>
              <a:gd name="connsiteX5" fmla="*/ 428301 w 1009650"/>
              <a:gd name="connsiteY5" fmla="*/ 641432 h 641350"/>
              <a:gd name="connsiteX6" fmla="*/ 428301 w 1009650"/>
              <a:gd name="connsiteY6" fmla="*/ 430358 h 641350"/>
              <a:gd name="connsiteX7" fmla="*/ 777551 w 1009650"/>
              <a:gd name="connsiteY7" fmla="*/ 430358 h 641350"/>
              <a:gd name="connsiteX8" fmla="*/ 652519 w 1009650"/>
              <a:gd name="connsiteY8" fmla="*/ 640352 h 641350"/>
              <a:gd name="connsiteX9" fmla="*/ 698747 w 1009650"/>
              <a:gd name="connsiteY9" fmla="*/ 640352 h 641350"/>
              <a:gd name="connsiteX10" fmla="*/ 713225 w 1009650"/>
              <a:gd name="connsiteY10" fmla="*/ 633050 h 641350"/>
              <a:gd name="connsiteX11" fmla="*/ 864800 w 1009650"/>
              <a:gd name="connsiteY11" fmla="*/ 484206 h 641350"/>
              <a:gd name="connsiteX12" fmla="*/ 1004881 w 1009650"/>
              <a:gd name="connsiteY12" fmla="*/ 412641 h 641350"/>
              <a:gd name="connsiteX13" fmla="*/ 1011231 w 1009650"/>
              <a:gd name="connsiteY13" fmla="*/ 402608 h 641350"/>
              <a:gd name="connsiteX14" fmla="*/ 1011231 w 1009650"/>
              <a:gd name="connsiteY14" fmla="*/ 379685 h 641350"/>
              <a:gd name="connsiteX15" fmla="*/ 1003547 w 1009650"/>
              <a:gd name="connsiteY15" fmla="*/ 368826 h 641350"/>
              <a:gd name="connsiteX16" fmla="*/ 710241 w 1009650"/>
              <a:gd name="connsiteY16" fmla="*/ 145624 h 641350"/>
              <a:gd name="connsiteX17" fmla="*/ 705224 w 1009650"/>
              <a:gd name="connsiteY17" fmla="*/ 141687 h 641350"/>
              <a:gd name="connsiteX18" fmla="*/ 652138 w 1009650"/>
              <a:gd name="connsiteY18" fmla="*/ 141687 h 641350"/>
              <a:gd name="connsiteX19" fmla="*/ 777487 w 1009650"/>
              <a:gd name="connsiteY19" fmla="*/ 353078 h 641350"/>
              <a:gd name="connsiteX20" fmla="*/ 428237 w 1009650"/>
              <a:gd name="connsiteY20" fmla="*/ 353078 h 641350"/>
              <a:gd name="connsiteX21" fmla="*/ 428237 w 1009650"/>
              <a:gd name="connsiteY21" fmla="*/ 344887 h 641350"/>
              <a:gd name="connsiteX22" fmla="*/ 428237 w 1009650"/>
              <a:gd name="connsiteY22" fmla="*/ 210013 h 641350"/>
              <a:gd name="connsiteX23" fmla="*/ 422776 w 1009650"/>
              <a:gd name="connsiteY23" fmla="*/ 165563 h 641350"/>
              <a:gd name="connsiteX24" fmla="*/ 278060 w 1009650"/>
              <a:gd name="connsiteY24" fmla="*/ 11385 h 641350"/>
              <a:gd name="connsiteX25" fmla="*/ 117151 w 1009650"/>
              <a:gd name="connsiteY25" fmla="*/ 24275 h 641350"/>
              <a:gd name="connsiteX26" fmla="*/ 331654 w 1009650"/>
              <a:gd name="connsiteY26" fmla="*/ 145370 h 641350"/>
              <a:gd name="connsiteX27" fmla="*/ 350704 w 1009650"/>
              <a:gd name="connsiteY27" fmla="*/ 216045 h 641350"/>
              <a:gd name="connsiteX28" fmla="*/ 350704 w 1009650"/>
              <a:gd name="connsiteY28" fmla="*/ 343045 h 641350"/>
              <a:gd name="connsiteX29" fmla="*/ 350704 w 1009650"/>
              <a:gd name="connsiteY29" fmla="*/ 352634 h 641350"/>
              <a:gd name="connsiteX30" fmla="*/ 346513 w 1009650"/>
              <a:gd name="connsiteY30" fmla="*/ 353142 h 641350"/>
              <a:gd name="connsiteX31" fmla="*/ 208591 w 1009650"/>
              <a:gd name="connsiteY31" fmla="*/ 352697 h 641350"/>
              <a:gd name="connsiteX32" fmla="*/ 104069 w 1009650"/>
              <a:gd name="connsiteY32" fmla="*/ 297579 h 641350"/>
              <a:gd name="connsiteX33" fmla="*/ 190493 w 1009650"/>
              <a:gd name="connsiteY33" fmla="*/ 79457 h 641350"/>
              <a:gd name="connsiteX34" fmla="*/ 331654 w 1009650"/>
              <a:gd name="connsiteY34" fmla="*/ 145370 h 64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9650" h="641350">
                <a:moveTo>
                  <a:pt x="117151" y="24275"/>
                </a:moveTo>
                <a:cubicBezTo>
                  <a:pt x="34918" y="69741"/>
                  <a:pt x="-5912" y="140163"/>
                  <a:pt x="692" y="235603"/>
                </a:cubicBezTo>
                <a:cubicBezTo>
                  <a:pt x="7994" y="341013"/>
                  <a:pt x="103117" y="429659"/>
                  <a:pt x="208781" y="429659"/>
                </a:cubicBezTo>
                <a:lnTo>
                  <a:pt x="350450" y="429659"/>
                </a:lnTo>
                <a:lnTo>
                  <a:pt x="350450" y="641432"/>
                </a:lnTo>
                <a:lnTo>
                  <a:pt x="428301" y="641432"/>
                </a:lnTo>
                <a:lnTo>
                  <a:pt x="428301" y="430358"/>
                </a:lnTo>
                <a:lnTo>
                  <a:pt x="777551" y="430358"/>
                </a:lnTo>
                <a:cubicBezTo>
                  <a:pt x="722305" y="492842"/>
                  <a:pt x="679379" y="561231"/>
                  <a:pt x="652519" y="640352"/>
                </a:cubicBezTo>
                <a:cubicBezTo>
                  <a:pt x="668712" y="640352"/>
                  <a:pt x="683761" y="640352"/>
                  <a:pt x="698747" y="640352"/>
                </a:cubicBezTo>
                <a:cubicBezTo>
                  <a:pt x="704581" y="640933"/>
                  <a:pt x="710224" y="638086"/>
                  <a:pt x="713225" y="633050"/>
                </a:cubicBezTo>
                <a:cubicBezTo>
                  <a:pt x="754165" y="574534"/>
                  <a:pt x="805550" y="524075"/>
                  <a:pt x="864800" y="484206"/>
                </a:cubicBezTo>
                <a:cubicBezTo>
                  <a:pt x="908435" y="454786"/>
                  <a:pt x="955471" y="430757"/>
                  <a:pt x="1004881" y="412641"/>
                </a:cubicBezTo>
                <a:cubicBezTo>
                  <a:pt x="1009346" y="411541"/>
                  <a:pt x="1012148" y="407114"/>
                  <a:pt x="1011231" y="402608"/>
                </a:cubicBezTo>
                <a:cubicBezTo>
                  <a:pt x="1010723" y="394975"/>
                  <a:pt x="1010723" y="387317"/>
                  <a:pt x="1011231" y="379685"/>
                </a:cubicBezTo>
                <a:cubicBezTo>
                  <a:pt x="1011802" y="373335"/>
                  <a:pt x="1009135" y="370922"/>
                  <a:pt x="1003547" y="368826"/>
                </a:cubicBezTo>
                <a:cubicBezTo>
                  <a:pt x="883532" y="323741"/>
                  <a:pt x="784154" y="251351"/>
                  <a:pt x="710241" y="145624"/>
                </a:cubicBezTo>
                <a:cubicBezTo>
                  <a:pt x="709034" y="143909"/>
                  <a:pt x="706939" y="141750"/>
                  <a:pt x="705224" y="141687"/>
                </a:cubicBezTo>
                <a:cubicBezTo>
                  <a:pt x="687889" y="141687"/>
                  <a:pt x="670616" y="141687"/>
                  <a:pt x="652138" y="141687"/>
                </a:cubicBezTo>
                <a:cubicBezTo>
                  <a:pt x="678808" y="221506"/>
                  <a:pt x="721988" y="290213"/>
                  <a:pt x="777487" y="353078"/>
                </a:cubicBezTo>
                <a:lnTo>
                  <a:pt x="428237" y="353078"/>
                </a:lnTo>
                <a:lnTo>
                  <a:pt x="428237" y="344887"/>
                </a:lnTo>
                <a:cubicBezTo>
                  <a:pt x="428237" y="299929"/>
                  <a:pt x="428681" y="254971"/>
                  <a:pt x="428237" y="210013"/>
                </a:cubicBezTo>
                <a:cubicBezTo>
                  <a:pt x="428159" y="195034"/>
                  <a:pt x="426326" y="180115"/>
                  <a:pt x="422776" y="165563"/>
                </a:cubicBezTo>
                <a:cubicBezTo>
                  <a:pt x="402392" y="88283"/>
                  <a:pt x="353498" y="36150"/>
                  <a:pt x="278060" y="11385"/>
                </a:cubicBezTo>
                <a:cubicBezTo>
                  <a:pt x="223323" y="-6776"/>
                  <a:pt x="167760" y="-3728"/>
                  <a:pt x="117151" y="24275"/>
                </a:cubicBezTo>
                <a:close/>
                <a:moveTo>
                  <a:pt x="331654" y="145370"/>
                </a:moveTo>
                <a:cubicBezTo>
                  <a:pt x="344472" y="166690"/>
                  <a:pt x="351071" y="191171"/>
                  <a:pt x="350704" y="216045"/>
                </a:cubicBezTo>
                <a:cubicBezTo>
                  <a:pt x="350704" y="258463"/>
                  <a:pt x="350704" y="300818"/>
                  <a:pt x="350704" y="343045"/>
                </a:cubicBezTo>
                <a:lnTo>
                  <a:pt x="350704" y="352634"/>
                </a:lnTo>
                <a:cubicBezTo>
                  <a:pt x="349319" y="352892"/>
                  <a:pt x="347920" y="353061"/>
                  <a:pt x="346513" y="353142"/>
                </a:cubicBezTo>
                <a:cubicBezTo>
                  <a:pt x="300539" y="353142"/>
                  <a:pt x="254564" y="353142"/>
                  <a:pt x="208591" y="352697"/>
                </a:cubicBezTo>
                <a:cubicBezTo>
                  <a:pt x="164649" y="352062"/>
                  <a:pt x="129724" y="332123"/>
                  <a:pt x="104069" y="297579"/>
                </a:cubicBezTo>
                <a:cubicBezTo>
                  <a:pt x="38347" y="209187"/>
                  <a:pt x="96132" y="97173"/>
                  <a:pt x="190493" y="79457"/>
                </a:cubicBezTo>
                <a:cubicBezTo>
                  <a:pt x="246651" y="70112"/>
                  <a:pt x="302766" y="96313"/>
                  <a:pt x="331654" y="145370"/>
                </a:cubicBezTo>
                <a:close/>
              </a:path>
            </a:pathLst>
          </a:custGeom>
          <a:solidFill>
            <a:srgbClr val="28CFF9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8" name="Rectangle 7"/>
          <p:cNvSpPr/>
          <p:nvPr userDrawn="1"/>
        </p:nvSpPr>
        <p:spPr>
          <a:xfrm>
            <a:off x="0" y="75715"/>
            <a:ext cx="1089126" cy="809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47252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Activity 1">
    <p:bg>
      <p:bgPr>
        <a:solidFill>
          <a:srgbClr val="28CF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>
            <a:extLst>
              <a:ext uri="{FF2B5EF4-FFF2-40B4-BE49-F238E27FC236}">
                <a16:creationId xmlns:a16="http://schemas.microsoft.com/office/drawing/2014/main" id="{56887D20-DCD6-8E49-BF31-8F4C2FCCD421}"/>
              </a:ext>
            </a:extLst>
          </p:cNvPr>
          <p:cNvSpPr/>
          <p:nvPr userDrawn="1"/>
        </p:nvSpPr>
        <p:spPr>
          <a:xfrm>
            <a:off x="487005" y="518307"/>
            <a:ext cx="3525956" cy="4061544"/>
          </a:xfrm>
          <a:custGeom>
            <a:avLst/>
            <a:gdLst>
              <a:gd name="connsiteX0" fmla="*/ 1008895 w 1003300"/>
              <a:gd name="connsiteY0" fmla="*/ 731076 h 1155700"/>
              <a:gd name="connsiteX1" fmla="*/ 581921 w 1003300"/>
              <a:gd name="connsiteY1" fmla="*/ 1157986 h 1155700"/>
              <a:gd name="connsiteX2" fmla="*/ 581921 w 1003300"/>
              <a:gd name="connsiteY2" fmla="*/ 932371 h 1155700"/>
              <a:gd name="connsiteX3" fmla="*/ 565728 w 1003300"/>
              <a:gd name="connsiteY3" fmla="*/ 932371 h 1155700"/>
              <a:gd name="connsiteX4" fmla="*/ 485337 w 1003300"/>
              <a:gd name="connsiteY4" fmla="*/ 923163 h 1155700"/>
              <a:gd name="connsiteX5" fmla="*/ 405454 w 1003300"/>
              <a:gd name="connsiteY5" fmla="*/ 877824 h 1155700"/>
              <a:gd name="connsiteX6" fmla="*/ 306585 w 1003300"/>
              <a:gd name="connsiteY6" fmla="*/ 784035 h 1155700"/>
              <a:gd name="connsiteX7" fmla="*/ 114497 w 1003300"/>
              <a:gd name="connsiteY7" fmla="*/ 591312 h 1155700"/>
              <a:gd name="connsiteX8" fmla="*/ 29534 w 1003300"/>
              <a:gd name="connsiteY8" fmla="*/ 484251 h 1155700"/>
              <a:gd name="connsiteX9" fmla="*/ 7500 w 1003300"/>
              <a:gd name="connsiteY9" fmla="*/ 408051 h 1155700"/>
              <a:gd name="connsiteX10" fmla="*/ 452 w 1003300"/>
              <a:gd name="connsiteY10" fmla="*/ 282766 h 1155700"/>
              <a:gd name="connsiteX11" fmla="*/ 452 w 1003300"/>
              <a:gd name="connsiteY11" fmla="*/ 10668 h 1155700"/>
              <a:gd name="connsiteX12" fmla="*/ 452 w 1003300"/>
              <a:gd name="connsiteY12" fmla="*/ 1333 h 1155700"/>
              <a:gd name="connsiteX13" fmla="*/ 201937 w 1003300"/>
              <a:gd name="connsiteY13" fmla="*/ 203200 h 1155700"/>
              <a:gd name="connsiteX14" fmla="*/ 405137 w 1003300"/>
              <a:gd name="connsiteY14" fmla="*/ 0 h 1155700"/>
              <a:gd name="connsiteX15" fmla="*/ 405137 w 1003300"/>
              <a:gd name="connsiteY15" fmla="*/ 527876 h 1155700"/>
              <a:gd name="connsiteX16" fmla="*/ 573221 w 1003300"/>
              <a:gd name="connsiteY16" fmla="*/ 527876 h 1155700"/>
              <a:gd name="connsiteX17" fmla="*/ 581984 w 1003300"/>
              <a:gd name="connsiteY17" fmla="*/ 518732 h 1155700"/>
              <a:gd name="connsiteX18" fmla="*/ 581984 w 1003300"/>
              <a:gd name="connsiteY18" fmla="*/ 303975 h 1155700"/>
              <a:gd name="connsiteX19" fmla="*/ 1008895 w 1003300"/>
              <a:gd name="connsiteY19" fmla="*/ 731076 h 1155700"/>
              <a:gd name="connsiteX20" fmla="*/ 649929 w 1003300"/>
              <a:gd name="connsiteY20" fmla="*/ 864426 h 1155700"/>
              <a:gd name="connsiteX21" fmla="*/ 649929 w 1003300"/>
              <a:gd name="connsiteY21" fmla="*/ 991807 h 1155700"/>
              <a:gd name="connsiteX22" fmla="*/ 911359 w 1003300"/>
              <a:gd name="connsiteY22" fmla="*/ 730568 h 1155700"/>
              <a:gd name="connsiteX23" fmla="*/ 649231 w 1003300"/>
              <a:gd name="connsiteY23" fmla="*/ 468376 h 1155700"/>
              <a:gd name="connsiteX24" fmla="*/ 649231 w 1003300"/>
              <a:gd name="connsiteY24" fmla="*/ 595693 h 1155700"/>
              <a:gd name="connsiteX25" fmla="*/ 216732 w 1003300"/>
              <a:gd name="connsiteY25" fmla="*/ 595693 h 1155700"/>
              <a:gd name="connsiteX26" fmla="*/ 221558 w 1003300"/>
              <a:gd name="connsiteY26" fmla="*/ 601091 h 1155700"/>
              <a:gd name="connsiteX27" fmla="*/ 427870 w 1003300"/>
              <a:gd name="connsiteY27" fmla="*/ 807720 h 1155700"/>
              <a:gd name="connsiteX28" fmla="*/ 542170 w 1003300"/>
              <a:gd name="connsiteY28" fmla="*/ 862457 h 1155700"/>
              <a:gd name="connsiteX29" fmla="*/ 624720 w 1003300"/>
              <a:gd name="connsiteY29" fmla="*/ 864426 h 1155700"/>
              <a:gd name="connsiteX30" fmla="*/ 649929 w 1003300"/>
              <a:gd name="connsiteY30" fmla="*/ 864426 h 1155700"/>
              <a:gd name="connsiteX31" fmla="*/ 68523 w 1003300"/>
              <a:gd name="connsiteY31" fmla="*/ 162941 h 1155700"/>
              <a:gd name="connsiteX32" fmla="*/ 68142 w 1003300"/>
              <a:gd name="connsiteY32" fmla="*/ 168275 h 1155700"/>
              <a:gd name="connsiteX33" fmla="*/ 68460 w 1003300"/>
              <a:gd name="connsiteY33" fmla="*/ 339725 h 1155700"/>
              <a:gd name="connsiteX34" fmla="*/ 75318 w 1003300"/>
              <a:gd name="connsiteY34" fmla="*/ 411162 h 1155700"/>
              <a:gd name="connsiteX35" fmla="*/ 127325 w 1003300"/>
              <a:gd name="connsiteY35" fmla="*/ 494665 h 1155700"/>
              <a:gd name="connsiteX36" fmla="*/ 203207 w 1003300"/>
              <a:gd name="connsiteY36" fmla="*/ 521780 h 1155700"/>
              <a:gd name="connsiteX37" fmla="*/ 333889 w 1003300"/>
              <a:gd name="connsiteY37" fmla="*/ 527558 h 1155700"/>
              <a:gd name="connsiteX38" fmla="*/ 336937 w 1003300"/>
              <a:gd name="connsiteY38" fmla="*/ 526732 h 1155700"/>
              <a:gd name="connsiteX39" fmla="*/ 336938 w 1003300"/>
              <a:gd name="connsiteY39" fmla="*/ 162243 h 1155700"/>
              <a:gd name="connsiteX40" fmla="*/ 202508 w 1003300"/>
              <a:gd name="connsiteY40" fmla="*/ 295021 h 115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003300" h="1155700">
                <a:moveTo>
                  <a:pt x="1008895" y="731076"/>
                </a:moveTo>
                <a:lnTo>
                  <a:pt x="581921" y="1157986"/>
                </a:lnTo>
                <a:lnTo>
                  <a:pt x="581921" y="932371"/>
                </a:lnTo>
                <a:lnTo>
                  <a:pt x="565728" y="932371"/>
                </a:lnTo>
                <a:cubicBezTo>
                  <a:pt x="538636" y="932998"/>
                  <a:pt x="511586" y="929900"/>
                  <a:pt x="485337" y="923163"/>
                </a:cubicBezTo>
                <a:cubicBezTo>
                  <a:pt x="455495" y="914588"/>
                  <a:pt x="428116" y="899048"/>
                  <a:pt x="405454" y="877824"/>
                </a:cubicBezTo>
                <a:cubicBezTo>
                  <a:pt x="371736" y="847407"/>
                  <a:pt x="338843" y="815975"/>
                  <a:pt x="306585" y="784035"/>
                </a:cubicBezTo>
                <a:cubicBezTo>
                  <a:pt x="242111" y="720238"/>
                  <a:pt x="178082" y="655997"/>
                  <a:pt x="114497" y="591312"/>
                </a:cubicBezTo>
                <a:cubicBezTo>
                  <a:pt x="82430" y="558737"/>
                  <a:pt x="52140" y="524510"/>
                  <a:pt x="29534" y="484251"/>
                </a:cubicBezTo>
                <a:cubicBezTo>
                  <a:pt x="16810" y="460725"/>
                  <a:pt x="9295" y="434737"/>
                  <a:pt x="7500" y="408051"/>
                </a:cubicBezTo>
                <a:cubicBezTo>
                  <a:pt x="3944" y="366395"/>
                  <a:pt x="1150" y="324548"/>
                  <a:pt x="452" y="282766"/>
                </a:cubicBezTo>
                <a:cubicBezTo>
                  <a:pt x="-565" y="192087"/>
                  <a:pt x="452" y="101346"/>
                  <a:pt x="452" y="10668"/>
                </a:cubicBezTo>
                <a:lnTo>
                  <a:pt x="452" y="1333"/>
                </a:lnTo>
                <a:cubicBezTo>
                  <a:pt x="67952" y="68961"/>
                  <a:pt x="134817" y="135890"/>
                  <a:pt x="201937" y="203200"/>
                </a:cubicBezTo>
                <a:lnTo>
                  <a:pt x="405137" y="0"/>
                </a:lnTo>
                <a:lnTo>
                  <a:pt x="405137" y="527876"/>
                </a:lnTo>
                <a:cubicBezTo>
                  <a:pt x="408185" y="527876"/>
                  <a:pt x="519818" y="527876"/>
                  <a:pt x="573221" y="527876"/>
                </a:cubicBezTo>
                <a:cubicBezTo>
                  <a:pt x="580524" y="527876"/>
                  <a:pt x="581984" y="525463"/>
                  <a:pt x="581984" y="518732"/>
                </a:cubicBezTo>
                <a:cubicBezTo>
                  <a:pt x="581984" y="449516"/>
                  <a:pt x="581984" y="305435"/>
                  <a:pt x="581984" y="303975"/>
                </a:cubicBezTo>
                <a:cubicBezTo>
                  <a:pt x="580778" y="304292"/>
                  <a:pt x="1010038" y="732028"/>
                  <a:pt x="1008895" y="731076"/>
                </a:cubicBezTo>
                <a:close/>
                <a:moveTo>
                  <a:pt x="649929" y="864426"/>
                </a:moveTo>
                <a:lnTo>
                  <a:pt x="649929" y="991807"/>
                </a:lnTo>
                <a:cubicBezTo>
                  <a:pt x="737601" y="904092"/>
                  <a:pt x="824745" y="817012"/>
                  <a:pt x="911359" y="730568"/>
                </a:cubicBezTo>
                <a:lnTo>
                  <a:pt x="649231" y="468376"/>
                </a:lnTo>
                <a:lnTo>
                  <a:pt x="649231" y="595693"/>
                </a:lnTo>
                <a:lnTo>
                  <a:pt x="216732" y="595693"/>
                </a:lnTo>
                <a:cubicBezTo>
                  <a:pt x="218955" y="598170"/>
                  <a:pt x="220162" y="599757"/>
                  <a:pt x="221558" y="601091"/>
                </a:cubicBezTo>
                <a:cubicBezTo>
                  <a:pt x="290265" y="669967"/>
                  <a:pt x="359036" y="738844"/>
                  <a:pt x="427870" y="807720"/>
                </a:cubicBezTo>
                <a:cubicBezTo>
                  <a:pt x="459620" y="839470"/>
                  <a:pt x="496894" y="859473"/>
                  <a:pt x="542170" y="862457"/>
                </a:cubicBezTo>
                <a:cubicBezTo>
                  <a:pt x="569665" y="864235"/>
                  <a:pt x="597288" y="863854"/>
                  <a:pt x="624720" y="864426"/>
                </a:cubicBezTo>
                <a:cubicBezTo>
                  <a:pt x="632721" y="864553"/>
                  <a:pt x="640404" y="864426"/>
                  <a:pt x="649929" y="864426"/>
                </a:cubicBezTo>
                <a:close/>
                <a:moveTo>
                  <a:pt x="68523" y="162941"/>
                </a:moveTo>
                <a:cubicBezTo>
                  <a:pt x="68523" y="164402"/>
                  <a:pt x="68142" y="166370"/>
                  <a:pt x="68142" y="168275"/>
                </a:cubicBezTo>
                <a:cubicBezTo>
                  <a:pt x="68142" y="225425"/>
                  <a:pt x="67507" y="282575"/>
                  <a:pt x="68460" y="339725"/>
                </a:cubicBezTo>
                <a:cubicBezTo>
                  <a:pt x="68770" y="363686"/>
                  <a:pt x="71064" y="387580"/>
                  <a:pt x="75318" y="411162"/>
                </a:cubicBezTo>
                <a:cubicBezTo>
                  <a:pt x="81668" y="445326"/>
                  <a:pt x="97289" y="474662"/>
                  <a:pt x="127325" y="494665"/>
                </a:cubicBezTo>
                <a:cubicBezTo>
                  <a:pt x="150463" y="508873"/>
                  <a:pt x="176305" y="518107"/>
                  <a:pt x="203207" y="521780"/>
                </a:cubicBezTo>
                <a:cubicBezTo>
                  <a:pt x="246514" y="529273"/>
                  <a:pt x="290265" y="527621"/>
                  <a:pt x="333889" y="527558"/>
                </a:cubicBezTo>
                <a:cubicBezTo>
                  <a:pt x="334936" y="527411"/>
                  <a:pt x="335960" y="527133"/>
                  <a:pt x="336937" y="526732"/>
                </a:cubicBezTo>
                <a:lnTo>
                  <a:pt x="336938" y="162243"/>
                </a:lnTo>
                <a:lnTo>
                  <a:pt x="202508" y="295021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27302" y="344971"/>
            <a:ext cx="7475232" cy="2858874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3600" baseline="0">
                <a:solidFill>
                  <a:srgbClr val="004050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ACTIVITY: </a:t>
            </a:r>
            <a:br>
              <a:rPr lang="en-US" noProof="0" dirty="0"/>
            </a:br>
            <a:r>
              <a:rPr lang="en-US" noProof="0" dirty="0"/>
              <a:t>CLICK TO EDIT TITLE</a:t>
            </a:r>
            <a:endParaRPr lang="en-GB" noProof="0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327303" y="3525004"/>
            <a:ext cx="7475230" cy="2791976"/>
          </a:xfrm>
        </p:spPr>
        <p:txBody>
          <a:bodyPr/>
          <a:lstStyle>
            <a:lvl1pPr>
              <a:lnSpc>
                <a:spcPct val="100000"/>
              </a:lnSpc>
              <a:defRPr b="0" baseline="0"/>
            </a:lvl1pPr>
          </a:lstStyle>
          <a:p>
            <a:pPr lvl="0"/>
            <a:r>
              <a:rPr lang="en-US" dirty="0"/>
              <a:t>Click to edit instructions</a:t>
            </a:r>
          </a:p>
        </p:txBody>
      </p:sp>
    </p:spTree>
    <p:extLst>
      <p:ext uri="{BB962C8B-B14F-4D97-AF65-F5344CB8AC3E}">
        <p14:creationId xmlns:p14="http://schemas.microsoft.com/office/powerpoint/2010/main" val="19289476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1457">
          <p15:clr>
            <a:srgbClr val="FBAE40"/>
          </p15:clr>
        </p15:guide>
        <p15:guide id="3" orient="horz" pos="3634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03 Section Divider">
    <p:bg>
      <p:bgPr>
        <a:solidFill>
          <a:srgbClr val="F362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760859" y="768561"/>
            <a:ext cx="379608" cy="110490"/>
          </a:xfrm>
          <a:prstGeom prst="rect">
            <a:avLst/>
          </a:prstGeom>
          <a:solidFill>
            <a:srgbClr val="F3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376239" y="1556247"/>
            <a:ext cx="5810250" cy="2277604"/>
          </a:xfrm>
        </p:spPr>
        <p:txBody>
          <a:bodyPr anchor="b" anchorCtr="0">
            <a:noAutofit/>
          </a:bodyPr>
          <a:lstStyle>
            <a:lvl1pPr algn="l">
              <a:lnSpc>
                <a:spcPct val="90000"/>
              </a:lnSpc>
              <a:defRPr sz="3600" spc="60" baseline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</a:t>
            </a:r>
            <a:br>
              <a:rPr lang="en-US" noProof="0" dirty="0"/>
            </a:br>
            <a:r>
              <a:rPr lang="en-US" noProof="0" dirty="0"/>
              <a:t>MASTER TITLE STYLE</a:t>
            </a:r>
            <a:endParaRPr lang="en-GB" noProof="0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-2229" y="2361812"/>
            <a:ext cx="11067619" cy="4502135"/>
            <a:chOff x="-2229" y="2361812"/>
            <a:chExt cx="11067619" cy="4502135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>
              <a:off x="-2229" y="2361812"/>
              <a:ext cx="9087449" cy="1912558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806"/>
                <a:gd name="connsiteX1" fmla="*/ 62 w 1182006"/>
                <a:gd name="connsiteY1" fmla="*/ 248806 h 248806"/>
                <a:gd name="connsiteX2" fmla="*/ 0 w 1182006"/>
                <a:gd name="connsiteY2" fmla="*/ 192497 h 248806"/>
                <a:gd name="connsiteX3" fmla="*/ 1036020 w 1182006"/>
                <a:gd name="connsiteY3" fmla="*/ 192497 h 248806"/>
                <a:gd name="connsiteX4" fmla="*/ 889335 w 1182006"/>
                <a:gd name="connsiteY4" fmla="*/ 219 h 248806"/>
                <a:gd name="connsiteX5" fmla="*/ 947374 w 1182006"/>
                <a:gd name="connsiteY5" fmla="*/ 219 h 248806"/>
                <a:gd name="connsiteX6" fmla="*/ 967630 w 1182006"/>
                <a:gd name="connsiteY6" fmla="*/ 12347 h 248806"/>
                <a:gd name="connsiteX7" fmla="*/ 1032146 w 1182006"/>
                <a:gd name="connsiteY7" fmla="*/ 105057 h 248806"/>
                <a:gd name="connsiteX8" fmla="*/ 1176165 w 1182006"/>
                <a:gd name="connsiteY8" fmla="*/ 242090 h 248806"/>
                <a:gd name="connsiteX9" fmla="*/ 1181371 w 1182006"/>
                <a:gd name="connsiteY9" fmla="*/ 246535 h 248806"/>
                <a:gd name="connsiteX10" fmla="*/ 1182006 w 1182006"/>
                <a:gd name="connsiteY10" fmla="*/ 248186 h 248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2006" h="248806">
                  <a:moveTo>
                    <a:pt x="1182006" y="248186"/>
                  </a:moveTo>
                  <a:lnTo>
                    <a:pt x="62" y="248806"/>
                  </a:lnTo>
                  <a:cubicBezTo>
                    <a:pt x="41" y="230036"/>
                    <a:pt x="21" y="211267"/>
                    <a:pt x="0" y="192497"/>
                  </a:cubicBezTo>
                  <a:lnTo>
                    <a:pt x="1036020" y="192497"/>
                  </a:lnTo>
                  <a:cubicBezTo>
                    <a:pt x="978171" y="134140"/>
                    <a:pt x="924895" y="74768"/>
                    <a:pt x="889335" y="219"/>
                  </a:cubicBezTo>
                  <a:cubicBezTo>
                    <a:pt x="909718" y="219"/>
                    <a:pt x="928578" y="854"/>
                    <a:pt x="947374" y="219"/>
                  </a:cubicBezTo>
                  <a:cubicBezTo>
                    <a:pt x="956166" y="-1141"/>
                    <a:pt x="964678" y="3956"/>
                    <a:pt x="967630" y="12347"/>
                  </a:cubicBezTo>
                  <a:cubicBezTo>
                    <a:pt x="985192" y="45816"/>
                    <a:pt x="1006865" y="76961"/>
                    <a:pt x="1032146" y="105057"/>
                  </a:cubicBezTo>
                  <a:cubicBezTo>
                    <a:pt x="1075774" y="155126"/>
                    <a:pt x="1123990" y="201004"/>
                    <a:pt x="1176165" y="242090"/>
                  </a:cubicBezTo>
                  <a:cubicBezTo>
                    <a:pt x="1177943" y="243551"/>
                    <a:pt x="1179720" y="245011"/>
                    <a:pt x="1181371" y="246535"/>
                  </a:cubicBezTo>
                  <a:cubicBezTo>
                    <a:pt x="1181689" y="246599"/>
                    <a:pt x="1181689" y="247170"/>
                    <a:pt x="1182006" y="248186"/>
                  </a:cubicBezTo>
                  <a:close/>
                </a:path>
              </a:pathLst>
            </a:custGeom>
            <a:solidFill>
              <a:srgbClr val="F8D237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/>
          </p:nvSpPr>
          <p:spPr>
            <a:xfrm>
              <a:off x="8136202" y="2367285"/>
              <a:ext cx="2929188" cy="4490714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solidFill>
              <a:srgbClr val="F8D237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 flipV="1">
              <a:off x="-467" y="4951389"/>
              <a:ext cx="9087449" cy="1912558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806"/>
                <a:gd name="connsiteX1" fmla="*/ 62 w 1182006"/>
                <a:gd name="connsiteY1" fmla="*/ 248806 h 248806"/>
                <a:gd name="connsiteX2" fmla="*/ 0 w 1182006"/>
                <a:gd name="connsiteY2" fmla="*/ 192497 h 248806"/>
                <a:gd name="connsiteX3" fmla="*/ 1036020 w 1182006"/>
                <a:gd name="connsiteY3" fmla="*/ 192497 h 248806"/>
                <a:gd name="connsiteX4" fmla="*/ 889335 w 1182006"/>
                <a:gd name="connsiteY4" fmla="*/ 219 h 248806"/>
                <a:gd name="connsiteX5" fmla="*/ 947374 w 1182006"/>
                <a:gd name="connsiteY5" fmla="*/ 219 h 248806"/>
                <a:gd name="connsiteX6" fmla="*/ 967630 w 1182006"/>
                <a:gd name="connsiteY6" fmla="*/ 12347 h 248806"/>
                <a:gd name="connsiteX7" fmla="*/ 1032146 w 1182006"/>
                <a:gd name="connsiteY7" fmla="*/ 105057 h 248806"/>
                <a:gd name="connsiteX8" fmla="*/ 1176165 w 1182006"/>
                <a:gd name="connsiteY8" fmla="*/ 242090 h 248806"/>
                <a:gd name="connsiteX9" fmla="*/ 1181371 w 1182006"/>
                <a:gd name="connsiteY9" fmla="*/ 246535 h 248806"/>
                <a:gd name="connsiteX10" fmla="*/ 1182006 w 1182006"/>
                <a:gd name="connsiteY10" fmla="*/ 248186 h 248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2006" h="248806">
                  <a:moveTo>
                    <a:pt x="1182006" y="248186"/>
                  </a:moveTo>
                  <a:lnTo>
                    <a:pt x="62" y="248806"/>
                  </a:lnTo>
                  <a:cubicBezTo>
                    <a:pt x="41" y="230036"/>
                    <a:pt x="21" y="211267"/>
                    <a:pt x="0" y="192497"/>
                  </a:cubicBezTo>
                  <a:lnTo>
                    <a:pt x="1036020" y="192497"/>
                  </a:lnTo>
                  <a:cubicBezTo>
                    <a:pt x="978171" y="134140"/>
                    <a:pt x="924895" y="74768"/>
                    <a:pt x="889335" y="219"/>
                  </a:cubicBezTo>
                  <a:cubicBezTo>
                    <a:pt x="909718" y="219"/>
                    <a:pt x="928578" y="854"/>
                    <a:pt x="947374" y="219"/>
                  </a:cubicBezTo>
                  <a:cubicBezTo>
                    <a:pt x="956166" y="-1141"/>
                    <a:pt x="964678" y="3956"/>
                    <a:pt x="967630" y="12347"/>
                  </a:cubicBezTo>
                  <a:cubicBezTo>
                    <a:pt x="985192" y="45816"/>
                    <a:pt x="1006865" y="76961"/>
                    <a:pt x="1032146" y="105057"/>
                  </a:cubicBezTo>
                  <a:cubicBezTo>
                    <a:pt x="1075774" y="155126"/>
                    <a:pt x="1123990" y="201004"/>
                    <a:pt x="1176165" y="242090"/>
                  </a:cubicBezTo>
                  <a:cubicBezTo>
                    <a:pt x="1177943" y="243551"/>
                    <a:pt x="1179720" y="245011"/>
                    <a:pt x="1181371" y="246535"/>
                  </a:cubicBezTo>
                  <a:cubicBezTo>
                    <a:pt x="1181689" y="246599"/>
                    <a:pt x="1181689" y="247170"/>
                    <a:pt x="1182006" y="248186"/>
                  </a:cubicBezTo>
                  <a:close/>
                </a:path>
              </a:pathLst>
            </a:custGeom>
            <a:solidFill>
              <a:srgbClr val="F8D237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2235614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ext Slide - With side bar C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F3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1"/>
              </a:solidFill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3600" cap="all" spc="60" baseline="0">
                <a:solidFill>
                  <a:schemeClr val="bg1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8" y="1349984"/>
            <a:ext cx="580390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80000" indent="-180000">
              <a:buFont typeface="Arial" panose="020B0604020202020204" pitchFamily="34" charset="0"/>
              <a:buChar char="•"/>
              <a:defRPr sz="2000"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-1717" y="4568506"/>
            <a:ext cx="4628886" cy="1406446"/>
            <a:chOff x="-1717" y="4568506"/>
            <a:chExt cx="4628886" cy="1406446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>
              <a:off x="-1717" y="4568506"/>
              <a:ext cx="4004222" cy="595385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670881 w 1670881"/>
                <a:gd name="connsiteY0" fmla="*/ 248186 h 248186"/>
                <a:gd name="connsiteX1" fmla="*/ 921010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70881 w 1670881"/>
                <a:gd name="connsiteY0" fmla="*/ 248186 h 248186"/>
                <a:gd name="connsiteX1" fmla="*/ 1324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69638 w 1669638"/>
                <a:gd name="connsiteY0" fmla="*/ 248186 h 248186"/>
                <a:gd name="connsiteX1" fmla="*/ 81 w 1669638"/>
                <a:gd name="connsiteY1" fmla="*/ 248186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7193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9638 w 1669638"/>
                <a:gd name="connsiteY0" fmla="*/ 248186 h 248186"/>
                <a:gd name="connsiteX1" fmla="*/ 80 w 1669638"/>
                <a:gd name="connsiteY1" fmla="*/ 247193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8186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8896" h="248186">
                  <a:moveTo>
                    <a:pt x="1668896" y="248186"/>
                  </a:moveTo>
                  <a:lnTo>
                    <a:pt x="331" y="248186"/>
                  </a:lnTo>
                  <a:cubicBezTo>
                    <a:pt x="-110" y="229623"/>
                    <a:pt x="441" y="211060"/>
                    <a:pt x="0" y="192497"/>
                  </a:cubicBezTo>
                  <a:lnTo>
                    <a:pt x="1522910" y="192497"/>
                  </a:lnTo>
                  <a:cubicBezTo>
                    <a:pt x="1465061" y="134140"/>
                    <a:pt x="1411785" y="74768"/>
                    <a:pt x="1376225" y="219"/>
                  </a:cubicBezTo>
                  <a:cubicBezTo>
                    <a:pt x="1396608" y="219"/>
                    <a:pt x="1415468" y="854"/>
                    <a:pt x="1434264" y="219"/>
                  </a:cubicBezTo>
                  <a:cubicBezTo>
                    <a:pt x="1443056" y="-1141"/>
                    <a:pt x="1451568" y="3956"/>
                    <a:pt x="1454520" y="12347"/>
                  </a:cubicBezTo>
                  <a:cubicBezTo>
                    <a:pt x="1472082" y="45816"/>
                    <a:pt x="1493755" y="76961"/>
                    <a:pt x="1519036" y="105057"/>
                  </a:cubicBezTo>
                  <a:cubicBezTo>
                    <a:pt x="1562664" y="155126"/>
                    <a:pt x="1610880" y="201004"/>
                    <a:pt x="1663055" y="242090"/>
                  </a:cubicBezTo>
                  <a:cubicBezTo>
                    <a:pt x="1664833" y="243551"/>
                    <a:pt x="1666610" y="245011"/>
                    <a:pt x="1668261" y="246535"/>
                  </a:cubicBezTo>
                  <a:cubicBezTo>
                    <a:pt x="1668579" y="246599"/>
                    <a:pt x="1668579" y="247170"/>
                    <a:pt x="1668896" y="248186"/>
                  </a:cubicBezTo>
                  <a:close/>
                </a:path>
              </a:pathLst>
            </a:custGeom>
            <a:solidFill>
              <a:srgbClr val="F8D237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/>
          </p:nvSpPr>
          <p:spPr>
            <a:xfrm>
              <a:off x="3713028" y="4568727"/>
              <a:ext cx="914141" cy="1401463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solidFill>
              <a:srgbClr val="F8D237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 flipV="1">
              <a:off x="-1717" y="5379567"/>
              <a:ext cx="4004222" cy="595385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670881 w 1670881"/>
                <a:gd name="connsiteY0" fmla="*/ 248186 h 248186"/>
                <a:gd name="connsiteX1" fmla="*/ 921010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70881 w 1670881"/>
                <a:gd name="connsiteY0" fmla="*/ 248186 h 248186"/>
                <a:gd name="connsiteX1" fmla="*/ 1324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69638 w 1669638"/>
                <a:gd name="connsiteY0" fmla="*/ 248186 h 248186"/>
                <a:gd name="connsiteX1" fmla="*/ 81 w 1669638"/>
                <a:gd name="connsiteY1" fmla="*/ 248186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7193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9638 w 1669638"/>
                <a:gd name="connsiteY0" fmla="*/ 248186 h 248186"/>
                <a:gd name="connsiteX1" fmla="*/ 80 w 1669638"/>
                <a:gd name="connsiteY1" fmla="*/ 247193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8186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8896" h="248186">
                  <a:moveTo>
                    <a:pt x="1668896" y="248186"/>
                  </a:moveTo>
                  <a:lnTo>
                    <a:pt x="331" y="248186"/>
                  </a:lnTo>
                  <a:cubicBezTo>
                    <a:pt x="-110" y="229623"/>
                    <a:pt x="441" y="211060"/>
                    <a:pt x="0" y="192497"/>
                  </a:cubicBezTo>
                  <a:lnTo>
                    <a:pt x="1522910" y="192497"/>
                  </a:lnTo>
                  <a:cubicBezTo>
                    <a:pt x="1465061" y="134140"/>
                    <a:pt x="1411785" y="74768"/>
                    <a:pt x="1376225" y="219"/>
                  </a:cubicBezTo>
                  <a:cubicBezTo>
                    <a:pt x="1396608" y="219"/>
                    <a:pt x="1415468" y="854"/>
                    <a:pt x="1434264" y="219"/>
                  </a:cubicBezTo>
                  <a:cubicBezTo>
                    <a:pt x="1443056" y="-1141"/>
                    <a:pt x="1451568" y="3956"/>
                    <a:pt x="1454520" y="12347"/>
                  </a:cubicBezTo>
                  <a:cubicBezTo>
                    <a:pt x="1472082" y="45816"/>
                    <a:pt x="1493755" y="76961"/>
                    <a:pt x="1519036" y="105057"/>
                  </a:cubicBezTo>
                  <a:cubicBezTo>
                    <a:pt x="1562664" y="155126"/>
                    <a:pt x="1610880" y="201004"/>
                    <a:pt x="1663055" y="242090"/>
                  </a:cubicBezTo>
                  <a:cubicBezTo>
                    <a:pt x="1664833" y="243551"/>
                    <a:pt x="1666610" y="245011"/>
                    <a:pt x="1668261" y="246535"/>
                  </a:cubicBezTo>
                  <a:cubicBezTo>
                    <a:pt x="1668579" y="246599"/>
                    <a:pt x="1668579" y="247170"/>
                    <a:pt x="1668896" y="248186"/>
                  </a:cubicBezTo>
                  <a:close/>
                </a:path>
              </a:pathLst>
            </a:custGeom>
            <a:solidFill>
              <a:srgbClr val="F8D237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989189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ext Slid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242034"/>
            <a:ext cx="3694112" cy="2917842"/>
          </a:xfrm>
        </p:spPr>
        <p:txBody>
          <a:bodyPr anchor="b"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slide title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098146" y="579549"/>
            <a:ext cx="5718225" cy="589903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2000" b="0"/>
            </a:lvl1pPr>
            <a:lvl2pPr marL="180000" marR="0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 sz="2000"/>
            </a:lvl2pPr>
            <a:lvl3pPr marL="180000" indent="-180000">
              <a:buFont typeface="Arial" panose="020B0604020202020204" pitchFamily="34" charset="0"/>
              <a:buChar char="•"/>
              <a:defRPr sz="2000"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2"/>
            <a:r>
              <a:rPr lang="en-GB" dirty="0"/>
              <a:t>Fourth level</a:t>
            </a:r>
          </a:p>
          <a:p>
            <a:pPr lvl="2"/>
            <a:r>
              <a:rPr lang="en-GB" dirty="0"/>
              <a:t>Fifth level</a:t>
            </a:r>
          </a:p>
        </p:txBody>
      </p:sp>
      <p:grpSp>
        <p:nvGrpSpPr>
          <p:cNvPr id="28" name="Group 27"/>
          <p:cNvGrpSpPr/>
          <p:nvPr userDrawn="1"/>
        </p:nvGrpSpPr>
        <p:grpSpPr>
          <a:xfrm>
            <a:off x="-6058" y="3531457"/>
            <a:ext cx="5797612" cy="2365031"/>
            <a:chOff x="-2229" y="2361812"/>
            <a:chExt cx="11067619" cy="4514835"/>
          </a:xfrm>
        </p:grpSpPr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>
              <a:off x="-2229" y="2361812"/>
              <a:ext cx="9087449" cy="1912558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806"/>
                <a:gd name="connsiteX1" fmla="*/ 62 w 1182006"/>
                <a:gd name="connsiteY1" fmla="*/ 248806 h 248806"/>
                <a:gd name="connsiteX2" fmla="*/ 0 w 1182006"/>
                <a:gd name="connsiteY2" fmla="*/ 192497 h 248806"/>
                <a:gd name="connsiteX3" fmla="*/ 1036020 w 1182006"/>
                <a:gd name="connsiteY3" fmla="*/ 192497 h 248806"/>
                <a:gd name="connsiteX4" fmla="*/ 889335 w 1182006"/>
                <a:gd name="connsiteY4" fmla="*/ 219 h 248806"/>
                <a:gd name="connsiteX5" fmla="*/ 947374 w 1182006"/>
                <a:gd name="connsiteY5" fmla="*/ 219 h 248806"/>
                <a:gd name="connsiteX6" fmla="*/ 967630 w 1182006"/>
                <a:gd name="connsiteY6" fmla="*/ 12347 h 248806"/>
                <a:gd name="connsiteX7" fmla="*/ 1032146 w 1182006"/>
                <a:gd name="connsiteY7" fmla="*/ 105057 h 248806"/>
                <a:gd name="connsiteX8" fmla="*/ 1176165 w 1182006"/>
                <a:gd name="connsiteY8" fmla="*/ 242090 h 248806"/>
                <a:gd name="connsiteX9" fmla="*/ 1181371 w 1182006"/>
                <a:gd name="connsiteY9" fmla="*/ 246535 h 248806"/>
                <a:gd name="connsiteX10" fmla="*/ 1182006 w 1182006"/>
                <a:gd name="connsiteY10" fmla="*/ 248186 h 248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2006" h="248806">
                  <a:moveTo>
                    <a:pt x="1182006" y="248186"/>
                  </a:moveTo>
                  <a:lnTo>
                    <a:pt x="62" y="248806"/>
                  </a:lnTo>
                  <a:cubicBezTo>
                    <a:pt x="41" y="230036"/>
                    <a:pt x="21" y="211267"/>
                    <a:pt x="0" y="192497"/>
                  </a:cubicBezTo>
                  <a:lnTo>
                    <a:pt x="1036020" y="192497"/>
                  </a:lnTo>
                  <a:cubicBezTo>
                    <a:pt x="978171" y="134140"/>
                    <a:pt x="924895" y="74768"/>
                    <a:pt x="889335" y="219"/>
                  </a:cubicBezTo>
                  <a:cubicBezTo>
                    <a:pt x="909718" y="219"/>
                    <a:pt x="928578" y="854"/>
                    <a:pt x="947374" y="219"/>
                  </a:cubicBezTo>
                  <a:cubicBezTo>
                    <a:pt x="956166" y="-1141"/>
                    <a:pt x="964678" y="3956"/>
                    <a:pt x="967630" y="12347"/>
                  </a:cubicBezTo>
                  <a:cubicBezTo>
                    <a:pt x="985192" y="45816"/>
                    <a:pt x="1006865" y="76961"/>
                    <a:pt x="1032146" y="105057"/>
                  </a:cubicBezTo>
                  <a:cubicBezTo>
                    <a:pt x="1075774" y="155126"/>
                    <a:pt x="1123990" y="201004"/>
                    <a:pt x="1176165" y="242090"/>
                  </a:cubicBezTo>
                  <a:cubicBezTo>
                    <a:pt x="1177943" y="243551"/>
                    <a:pt x="1179720" y="245011"/>
                    <a:pt x="1181371" y="246535"/>
                  </a:cubicBezTo>
                  <a:cubicBezTo>
                    <a:pt x="1181689" y="246599"/>
                    <a:pt x="1181689" y="247170"/>
                    <a:pt x="1182006" y="248186"/>
                  </a:cubicBezTo>
                  <a:close/>
                </a:path>
              </a:pathLst>
            </a:custGeom>
            <a:solidFill>
              <a:srgbClr val="F3622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/>
          </p:nvSpPr>
          <p:spPr>
            <a:xfrm>
              <a:off x="8136202" y="2367285"/>
              <a:ext cx="2929188" cy="4490714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solidFill>
              <a:srgbClr val="F3622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 flipV="1">
              <a:off x="-467" y="4964089"/>
              <a:ext cx="9087449" cy="1912558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806"/>
                <a:gd name="connsiteX1" fmla="*/ 62 w 1182006"/>
                <a:gd name="connsiteY1" fmla="*/ 248806 h 248806"/>
                <a:gd name="connsiteX2" fmla="*/ 0 w 1182006"/>
                <a:gd name="connsiteY2" fmla="*/ 192497 h 248806"/>
                <a:gd name="connsiteX3" fmla="*/ 1036020 w 1182006"/>
                <a:gd name="connsiteY3" fmla="*/ 192497 h 248806"/>
                <a:gd name="connsiteX4" fmla="*/ 889335 w 1182006"/>
                <a:gd name="connsiteY4" fmla="*/ 219 h 248806"/>
                <a:gd name="connsiteX5" fmla="*/ 947374 w 1182006"/>
                <a:gd name="connsiteY5" fmla="*/ 219 h 248806"/>
                <a:gd name="connsiteX6" fmla="*/ 967630 w 1182006"/>
                <a:gd name="connsiteY6" fmla="*/ 12347 h 248806"/>
                <a:gd name="connsiteX7" fmla="*/ 1032146 w 1182006"/>
                <a:gd name="connsiteY7" fmla="*/ 105057 h 248806"/>
                <a:gd name="connsiteX8" fmla="*/ 1176165 w 1182006"/>
                <a:gd name="connsiteY8" fmla="*/ 242090 h 248806"/>
                <a:gd name="connsiteX9" fmla="*/ 1181371 w 1182006"/>
                <a:gd name="connsiteY9" fmla="*/ 246535 h 248806"/>
                <a:gd name="connsiteX10" fmla="*/ 1182006 w 1182006"/>
                <a:gd name="connsiteY10" fmla="*/ 248186 h 248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2006" h="248806">
                  <a:moveTo>
                    <a:pt x="1182006" y="248186"/>
                  </a:moveTo>
                  <a:lnTo>
                    <a:pt x="62" y="248806"/>
                  </a:lnTo>
                  <a:cubicBezTo>
                    <a:pt x="41" y="230036"/>
                    <a:pt x="21" y="211267"/>
                    <a:pt x="0" y="192497"/>
                  </a:cubicBezTo>
                  <a:lnTo>
                    <a:pt x="1036020" y="192497"/>
                  </a:lnTo>
                  <a:cubicBezTo>
                    <a:pt x="978171" y="134140"/>
                    <a:pt x="924895" y="74768"/>
                    <a:pt x="889335" y="219"/>
                  </a:cubicBezTo>
                  <a:cubicBezTo>
                    <a:pt x="909718" y="219"/>
                    <a:pt x="928578" y="854"/>
                    <a:pt x="947374" y="219"/>
                  </a:cubicBezTo>
                  <a:cubicBezTo>
                    <a:pt x="956166" y="-1141"/>
                    <a:pt x="964678" y="3956"/>
                    <a:pt x="967630" y="12347"/>
                  </a:cubicBezTo>
                  <a:cubicBezTo>
                    <a:pt x="985192" y="45816"/>
                    <a:pt x="1006865" y="76961"/>
                    <a:pt x="1032146" y="105057"/>
                  </a:cubicBezTo>
                  <a:cubicBezTo>
                    <a:pt x="1075774" y="155126"/>
                    <a:pt x="1123990" y="201004"/>
                    <a:pt x="1176165" y="242090"/>
                  </a:cubicBezTo>
                  <a:cubicBezTo>
                    <a:pt x="1177943" y="243551"/>
                    <a:pt x="1179720" y="245011"/>
                    <a:pt x="1181371" y="246535"/>
                  </a:cubicBezTo>
                  <a:cubicBezTo>
                    <a:pt x="1181689" y="246599"/>
                    <a:pt x="1181689" y="247170"/>
                    <a:pt x="1182006" y="248186"/>
                  </a:cubicBezTo>
                  <a:close/>
                </a:path>
              </a:pathLst>
            </a:custGeom>
            <a:solidFill>
              <a:srgbClr val="F3622C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4161484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llow us">
    <p:bg>
      <p:bgPr>
        <a:solidFill>
          <a:srgbClr val="28CF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75020" y="0"/>
            <a:ext cx="6316980" cy="6858000"/>
          </a:xfrm>
          <a:prstGeom prst="rect">
            <a:avLst/>
          </a:prstGeom>
        </p:spPr>
      </p:pic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85300" y="5306004"/>
            <a:ext cx="3534471" cy="1186921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sz="1600" b="0"/>
            </a:lvl1pPr>
            <a:lvl2pPr marL="374650" indent="-285750">
              <a:buFont typeface="Arial" panose="020B0604020202020204" pitchFamily="34" charset="0"/>
              <a:buChar char="•"/>
              <a:defRPr/>
            </a:lvl2pPr>
            <a:lvl3pPr marL="88900" indent="0">
              <a:buNone/>
              <a:defRPr/>
            </a:lvl3pPr>
            <a:lvl4pPr marL="88900" indent="0">
              <a:buNone/>
              <a:defRPr/>
            </a:lvl4pPr>
            <a:lvl5pPr marL="88900" indent="0">
              <a:buNone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5301" y="1914129"/>
            <a:ext cx="3592020" cy="2277604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-1420" y="3503895"/>
            <a:ext cx="6359624" cy="2437013"/>
            <a:chOff x="-1420" y="3503895"/>
            <a:chExt cx="6359624" cy="2437013"/>
          </a:xfrm>
          <a:solidFill>
            <a:srgbClr val="004050"/>
          </a:solidFill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>
              <a:off x="-1420" y="3503895"/>
              <a:ext cx="5273560" cy="1035156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670881 w 1670881"/>
                <a:gd name="connsiteY0" fmla="*/ 248186 h 248186"/>
                <a:gd name="connsiteX1" fmla="*/ 921010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70881 w 1670881"/>
                <a:gd name="connsiteY0" fmla="*/ 248186 h 248186"/>
                <a:gd name="connsiteX1" fmla="*/ 1324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69638 w 1669638"/>
                <a:gd name="connsiteY0" fmla="*/ 248186 h 248186"/>
                <a:gd name="connsiteX1" fmla="*/ 81 w 1669638"/>
                <a:gd name="connsiteY1" fmla="*/ 248186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7193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9638 w 1669638"/>
                <a:gd name="connsiteY0" fmla="*/ 248186 h 248186"/>
                <a:gd name="connsiteX1" fmla="*/ 80 w 1669638"/>
                <a:gd name="connsiteY1" fmla="*/ 247193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8186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8896 w 1668896"/>
                <a:gd name="connsiteY0" fmla="*/ 248186 h 248186"/>
                <a:gd name="connsiteX1" fmla="*/ 405622 w 1668896"/>
                <a:gd name="connsiteY1" fmla="*/ 248186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331 w 1264176"/>
                <a:gd name="connsiteY1" fmla="*/ 247615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4176" h="248186">
                  <a:moveTo>
                    <a:pt x="1264176" y="248186"/>
                  </a:moveTo>
                  <a:lnTo>
                    <a:pt x="331" y="247615"/>
                  </a:lnTo>
                  <a:cubicBezTo>
                    <a:pt x="-110" y="229052"/>
                    <a:pt x="441" y="211631"/>
                    <a:pt x="0" y="193068"/>
                  </a:cubicBezTo>
                  <a:lnTo>
                    <a:pt x="1118190" y="192497"/>
                  </a:lnTo>
                  <a:cubicBezTo>
                    <a:pt x="1060341" y="134140"/>
                    <a:pt x="1007065" y="74768"/>
                    <a:pt x="971505" y="219"/>
                  </a:cubicBezTo>
                  <a:cubicBezTo>
                    <a:pt x="991888" y="219"/>
                    <a:pt x="1010748" y="854"/>
                    <a:pt x="1029544" y="219"/>
                  </a:cubicBezTo>
                  <a:cubicBezTo>
                    <a:pt x="1038336" y="-1141"/>
                    <a:pt x="1046848" y="3956"/>
                    <a:pt x="1049800" y="12347"/>
                  </a:cubicBezTo>
                  <a:cubicBezTo>
                    <a:pt x="1067362" y="45816"/>
                    <a:pt x="1089035" y="76961"/>
                    <a:pt x="1114316" y="105057"/>
                  </a:cubicBezTo>
                  <a:cubicBezTo>
                    <a:pt x="1157944" y="155126"/>
                    <a:pt x="1206160" y="201004"/>
                    <a:pt x="1258335" y="242090"/>
                  </a:cubicBezTo>
                  <a:cubicBezTo>
                    <a:pt x="1260113" y="243551"/>
                    <a:pt x="1261890" y="245011"/>
                    <a:pt x="1263541" y="246535"/>
                  </a:cubicBezTo>
                  <a:cubicBezTo>
                    <a:pt x="1263859" y="246599"/>
                    <a:pt x="1263859" y="247170"/>
                    <a:pt x="1264176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/>
          </p:nvSpPr>
          <p:spPr>
            <a:xfrm>
              <a:off x="4768849" y="3504279"/>
              <a:ext cx="1589355" cy="2436629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 flipV="1">
              <a:off x="-1420" y="4902788"/>
              <a:ext cx="5273560" cy="1035156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670881 w 1670881"/>
                <a:gd name="connsiteY0" fmla="*/ 248186 h 248186"/>
                <a:gd name="connsiteX1" fmla="*/ 921010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70881 w 1670881"/>
                <a:gd name="connsiteY0" fmla="*/ 248186 h 248186"/>
                <a:gd name="connsiteX1" fmla="*/ 1324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69638 w 1669638"/>
                <a:gd name="connsiteY0" fmla="*/ 248186 h 248186"/>
                <a:gd name="connsiteX1" fmla="*/ 81 w 1669638"/>
                <a:gd name="connsiteY1" fmla="*/ 248186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7193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9638 w 1669638"/>
                <a:gd name="connsiteY0" fmla="*/ 248186 h 248186"/>
                <a:gd name="connsiteX1" fmla="*/ 80 w 1669638"/>
                <a:gd name="connsiteY1" fmla="*/ 247193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8186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8896 w 1668896"/>
                <a:gd name="connsiteY0" fmla="*/ 248186 h 248186"/>
                <a:gd name="connsiteX1" fmla="*/ 405622 w 1668896"/>
                <a:gd name="connsiteY1" fmla="*/ 248186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331 w 1264176"/>
                <a:gd name="connsiteY1" fmla="*/ 247615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4176" h="248186">
                  <a:moveTo>
                    <a:pt x="1264176" y="248186"/>
                  </a:moveTo>
                  <a:lnTo>
                    <a:pt x="331" y="247615"/>
                  </a:lnTo>
                  <a:cubicBezTo>
                    <a:pt x="-110" y="229052"/>
                    <a:pt x="441" y="211631"/>
                    <a:pt x="0" y="193068"/>
                  </a:cubicBezTo>
                  <a:lnTo>
                    <a:pt x="1118190" y="192497"/>
                  </a:lnTo>
                  <a:cubicBezTo>
                    <a:pt x="1060341" y="134140"/>
                    <a:pt x="1007065" y="74768"/>
                    <a:pt x="971505" y="219"/>
                  </a:cubicBezTo>
                  <a:cubicBezTo>
                    <a:pt x="991888" y="219"/>
                    <a:pt x="1010748" y="854"/>
                    <a:pt x="1029544" y="219"/>
                  </a:cubicBezTo>
                  <a:cubicBezTo>
                    <a:pt x="1038336" y="-1141"/>
                    <a:pt x="1046848" y="3956"/>
                    <a:pt x="1049800" y="12347"/>
                  </a:cubicBezTo>
                  <a:cubicBezTo>
                    <a:pt x="1067362" y="45816"/>
                    <a:pt x="1089035" y="76961"/>
                    <a:pt x="1114316" y="105057"/>
                  </a:cubicBezTo>
                  <a:cubicBezTo>
                    <a:pt x="1157944" y="155126"/>
                    <a:pt x="1206160" y="201004"/>
                    <a:pt x="1258335" y="242090"/>
                  </a:cubicBezTo>
                  <a:cubicBezTo>
                    <a:pt x="1260113" y="243551"/>
                    <a:pt x="1261890" y="245011"/>
                    <a:pt x="1263541" y="246535"/>
                  </a:cubicBezTo>
                  <a:cubicBezTo>
                    <a:pt x="1263859" y="246599"/>
                    <a:pt x="1263859" y="247170"/>
                    <a:pt x="1264176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864344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 and Image (half screen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73063" y="1892635"/>
            <a:ext cx="6143484" cy="437632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71450" indent="-171450">
              <a:lnSpc>
                <a:spcPct val="100000"/>
              </a:lnSpc>
              <a:buFont typeface="Arial" panose="020B0604020202020204" pitchFamily="34" charset="0"/>
              <a:buChar char="•"/>
              <a:defRPr sz="20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749837D3-F6DB-DB49-B987-A2004B061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67959" y="0"/>
            <a:ext cx="5224040" cy="68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85650" y="1147572"/>
            <a:ext cx="5123903" cy="520262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edit slide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D44E23D4-CD16-B448-8F0A-11F5CE4FAB4C}"/>
              </a:ext>
            </a:extLst>
          </p:cNvPr>
          <p:cNvSpPr/>
          <p:nvPr userDrawn="1"/>
        </p:nvSpPr>
        <p:spPr>
          <a:xfrm>
            <a:off x="3229535" y="4488657"/>
            <a:ext cx="3729957" cy="2369343"/>
          </a:xfrm>
          <a:custGeom>
            <a:avLst/>
            <a:gdLst>
              <a:gd name="connsiteX0" fmla="*/ 117151 w 1009650"/>
              <a:gd name="connsiteY0" fmla="*/ 24275 h 641350"/>
              <a:gd name="connsiteX1" fmla="*/ 692 w 1009650"/>
              <a:gd name="connsiteY1" fmla="*/ 235603 h 641350"/>
              <a:gd name="connsiteX2" fmla="*/ 208781 w 1009650"/>
              <a:gd name="connsiteY2" fmla="*/ 429659 h 641350"/>
              <a:gd name="connsiteX3" fmla="*/ 350450 w 1009650"/>
              <a:gd name="connsiteY3" fmla="*/ 429659 h 641350"/>
              <a:gd name="connsiteX4" fmla="*/ 350450 w 1009650"/>
              <a:gd name="connsiteY4" fmla="*/ 641432 h 641350"/>
              <a:gd name="connsiteX5" fmla="*/ 428301 w 1009650"/>
              <a:gd name="connsiteY5" fmla="*/ 641432 h 641350"/>
              <a:gd name="connsiteX6" fmla="*/ 428301 w 1009650"/>
              <a:gd name="connsiteY6" fmla="*/ 430358 h 641350"/>
              <a:gd name="connsiteX7" fmla="*/ 777551 w 1009650"/>
              <a:gd name="connsiteY7" fmla="*/ 430358 h 641350"/>
              <a:gd name="connsiteX8" fmla="*/ 652519 w 1009650"/>
              <a:gd name="connsiteY8" fmla="*/ 640352 h 641350"/>
              <a:gd name="connsiteX9" fmla="*/ 698747 w 1009650"/>
              <a:gd name="connsiteY9" fmla="*/ 640352 h 641350"/>
              <a:gd name="connsiteX10" fmla="*/ 713225 w 1009650"/>
              <a:gd name="connsiteY10" fmla="*/ 633050 h 641350"/>
              <a:gd name="connsiteX11" fmla="*/ 864800 w 1009650"/>
              <a:gd name="connsiteY11" fmla="*/ 484206 h 641350"/>
              <a:gd name="connsiteX12" fmla="*/ 1004881 w 1009650"/>
              <a:gd name="connsiteY12" fmla="*/ 412641 h 641350"/>
              <a:gd name="connsiteX13" fmla="*/ 1011231 w 1009650"/>
              <a:gd name="connsiteY13" fmla="*/ 402608 h 641350"/>
              <a:gd name="connsiteX14" fmla="*/ 1011231 w 1009650"/>
              <a:gd name="connsiteY14" fmla="*/ 379685 h 641350"/>
              <a:gd name="connsiteX15" fmla="*/ 1003547 w 1009650"/>
              <a:gd name="connsiteY15" fmla="*/ 368826 h 641350"/>
              <a:gd name="connsiteX16" fmla="*/ 710241 w 1009650"/>
              <a:gd name="connsiteY16" fmla="*/ 145624 h 641350"/>
              <a:gd name="connsiteX17" fmla="*/ 705224 w 1009650"/>
              <a:gd name="connsiteY17" fmla="*/ 141687 h 641350"/>
              <a:gd name="connsiteX18" fmla="*/ 652138 w 1009650"/>
              <a:gd name="connsiteY18" fmla="*/ 141687 h 641350"/>
              <a:gd name="connsiteX19" fmla="*/ 777487 w 1009650"/>
              <a:gd name="connsiteY19" fmla="*/ 353078 h 641350"/>
              <a:gd name="connsiteX20" fmla="*/ 428237 w 1009650"/>
              <a:gd name="connsiteY20" fmla="*/ 353078 h 641350"/>
              <a:gd name="connsiteX21" fmla="*/ 428237 w 1009650"/>
              <a:gd name="connsiteY21" fmla="*/ 344887 h 641350"/>
              <a:gd name="connsiteX22" fmla="*/ 428237 w 1009650"/>
              <a:gd name="connsiteY22" fmla="*/ 210013 h 641350"/>
              <a:gd name="connsiteX23" fmla="*/ 422776 w 1009650"/>
              <a:gd name="connsiteY23" fmla="*/ 165563 h 641350"/>
              <a:gd name="connsiteX24" fmla="*/ 278060 w 1009650"/>
              <a:gd name="connsiteY24" fmla="*/ 11385 h 641350"/>
              <a:gd name="connsiteX25" fmla="*/ 117151 w 1009650"/>
              <a:gd name="connsiteY25" fmla="*/ 24275 h 641350"/>
              <a:gd name="connsiteX26" fmla="*/ 331654 w 1009650"/>
              <a:gd name="connsiteY26" fmla="*/ 145370 h 641350"/>
              <a:gd name="connsiteX27" fmla="*/ 350704 w 1009650"/>
              <a:gd name="connsiteY27" fmla="*/ 216045 h 641350"/>
              <a:gd name="connsiteX28" fmla="*/ 350704 w 1009650"/>
              <a:gd name="connsiteY28" fmla="*/ 343045 h 641350"/>
              <a:gd name="connsiteX29" fmla="*/ 350704 w 1009650"/>
              <a:gd name="connsiteY29" fmla="*/ 352634 h 641350"/>
              <a:gd name="connsiteX30" fmla="*/ 346513 w 1009650"/>
              <a:gd name="connsiteY30" fmla="*/ 353142 h 641350"/>
              <a:gd name="connsiteX31" fmla="*/ 208591 w 1009650"/>
              <a:gd name="connsiteY31" fmla="*/ 352697 h 641350"/>
              <a:gd name="connsiteX32" fmla="*/ 104069 w 1009650"/>
              <a:gd name="connsiteY32" fmla="*/ 297579 h 641350"/>
              <a:gd name="connsiteX33" fmla="*/ 190493 w 1009650"/>
              <a:gd name="connsiteY33" fmla="*/ 79457 h 641350"/>
              <a:gd name="connsiteX34" fmla="*/ 331654 w 1009650"/>
              <a:gd name="connsiteY34" fmla="*/ 145370 h 64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9650" h="641350">
                <a:moveTo>
                  <a:pt x="117151" y="24275"/>
                </a:moveTo>
                <a:cubicBezTo>
                  <a:pt x="34918" y="69741"/>
                  <a:pt x="-5912" y="140163"/>
                  <a:pt x="692" y="235603"/>
                </a:cubicBezTo>
                <a:cubicBezTo>
                  <a:pt x="7994" y="341013"/>
                  <a:pt x="103117" y="429659"/>
                  <a:pt x="208781" y="429659"/>
                </a:cubicBezTo>
                <a:lnTo>
                  <a:pt x="350450" y="429659"/>
                </a:lnTo>
                <a:lnTo>
                  <a:pt x="350450" y="641432"/>
                </a:lnTo>
                <a:lnTo>
                  <a:pt x="428301" y="641432"/>
                </a:lnTo>
                <a:lnTo>
                  <a:pt x="428301" y="430358"/>
                </a:lnTo>
                <a:lnTo>
                  <a:pt x="777551" y="430358"/>
                </a:lnTo>
                <a:cubicBezTo>
                  <a:pt x="722305" y="492842"/>
                  <a:pt x="679379" y="561231"/>
                  <a:pt x="652519" y="640352"/>
                </a:cubicBezTo>
                <a:cubicBezTo>
                  <a:pt x="668712" y="640352"/>
                  <a:pt x="683761" y="640352"/>
                  <a:pt x="698747" y="640352"/>
                </a:cubicBezTo>
                <a:cubicBezTo>
                  <a:pt x="704581" y="640933"/>
                  <a:pt x="710224" y="638086"/>
                  <a:pt x="713225" y="633050"/>
                </a:cubicBezTo>
                <a:cubicBezTo>
                  <a:pt x="754165" y="574534"/>
                  <a:pt x="805550" y="524075"/>
                  <a:pt x="864800" y="484206"/>
                </a:cubicBezTo>
                <a:cubicBezTo>
                  <a:pt x="908435" y="454786"/>
                  <a:pt x="955471" y="430757"/>
                  <a:pt x="1004881" y="412641"/>
                </a:cubicBezTo>
                <a:cubicBezTo>
                  <a:pt x="1009346" y="411541"/>
                  <a:pt x="1012148" y="407114"/>
                  <a:pt x="1011231" y="402608"/>
                </a:cubicBezTo>
                <a:cubicBezTo>
                  <a:pt x="1010723" y="394975"/>
                  <a:pt x="1010723" y="387317"/>
                  <a:pt x="1011231" y="379685"/>
                </a:cubicBezTo>
                <a:cubicBezTo>
                  <a:pt x="1011802" y="373335"/>
                  <a:pt x="1009135" y="370922"/>
                  <a:pt x="1003547" y="368826"/>
                </a:cubicBezTo>
                <a:cubicBezTo>
                  <a:pt x="883532" y="323741"/>
                  <a:pt x="784154" y="251351"/>
                  <a:pt x="710241" y="145624"/>
                </a:cubicBezTo>
                <a:cubicBezTo>
                  <a:pt x="709034" y="143909"/>
                  <a:pt x="706939" y="141750"/>
                  <a:pt x="705224" y="141687"/>
                </a:cubicBezTo>
                <a:cubicBezTo>
                  <a:pt x="687889" y="141687"/>
                  <a:pt x="670616" y="141687"/>
                  <a:pt x="652138" y="141687"/>
                </a:cubicBezTo>
                <a:cubicBezTo>
                  <a:pt x="678808" y="221506"/>
                  <a:pt x="721988" y="290213"/>
                  <a:pt x="777487" y="353078"/>
                </a:cubicBezTo>
                <a:lnTo>
                  <a:pt x="428237" y="353078"/>
                </a:lnTo>
                <a:lnTo>
                  <a:pt x="428237" y="344887"/>
                </a:lnTo>
                <a:cubicBezTo>
                  <a:pt x="428237" y="299929"/>
                  <a:pt x="428681" y="254971"/>
                  <a:pt x="428237" y="210013"/>
                </a:cubicBezTo>
                <a:cubicBezTo>
                  <a:pt x="428159" y="195034"/>
                  <a:pt x="426326" y="180115"/>
                  <a:pt x="422776" y="165563"/>
                </a:cubicBezTo>
                <a:cubicBezTo>
                  <a:pt x="402392" y="88283"/>
                  <a:pt x="353498" y="36150"/>
                  <a:pt x="278060" y="11385"/>
                </a:cubicBezTo>
                <a:cubicBezTo>
                  <a:pt x="223323" y="-6776"/>
                  <a:pt x="167760" y="-3728"/>
                  <a:pt x="117151" y="24275"/>
                </a:cubicBezTo>
                <a:close/>
                <a:moveTo>
                  <a:pt x="331654" y="145370"/>
                </a:moveTo>
                <a:cubicBezTo>
                  <a:pt x="344472" y="166690"/>
                  <a:pt x="351071" y="191171"/>
                  <a:pt x="350704" y="216045"/>
                </a:cubicBezTo>
                <a:cubicBezTo>
                  <a:pt x="350704" y="258463"/>
                  <a:pt x="350704" y="300818"/>
                  <a:pt x="350704" y="343045"/>
                </a:cubicBezTo>
                <a:lnTo>
                  <a:pt x="350704" y="352634"/>
                </a:lnTo>
                <a:cubicBezTo>
                  <a:pt x="349319" y="352892"/>
                  <a:pt x="347920" y="353061"/>
                  <a:pt x="346513" y="353142"/>
                </a:cubicBezTo>
                <a:cubicBezTo>
                  <a:pt x="300539" y="353142"/>
                  <a:pt x="254564" y="353142"/>
                  <a:pt x="208591" y="352697"/>
                </a:cubicBezTo>
                <a:cubicBezTo>
                  <a:pt x="164649" y="352062"/>
                  <a:pt x="129724" y="332123"/>
                  <a:pt x="104069" y="297579"/>
                </a:cubicBezTo>
                <a:cubicBezTo>
                  <a:pt x="38347" y="209187"/>
                  <a:pt x="96132" y="97173"/>
                  <a:pt x="190493" y="79457"/>
                </a:cubicBezTo>
                <a:cubicBezTo>
                  <a:pt x="246651" y="70112"/>
                  <a:pt x="302766" y="96313"/>
                  <a:pt x="331654" y="145370"/>
                </a:cubicBezTo>
                <a:close/>
              </a:path>
            </a:pathLst>
          </a:custGeom>
          <a:solidFill>
            <a:srgbClr val="F1612C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8" name="Rectangle 7"/>
          <p:cNvSpPr/>
          <p:nvPr userDrawn="1"/>
        </p:nvSpPr>
        <p:spPr>
          <a:xfrm>
            <a:off x="0" y="75715"/>
            <a:ext cx="1089126" cy="809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08657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Activity 1">
    <p:bg>
      <p:bgPr>
        <a:solidFill>
          <a:srgbClr val="F362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>
            <a:extLst>
              <a:ext uri="{FF2B5EF4-FFF2-40B4-BE49-F238E27FC236}">
                <a16:creationId xmlns:a16="http://schemas.microsoft.com/office/drawing/2014/main" id="{56887D20-DCD6-8E49-BF31-8F4C2FCCD421}"/>
              </a:ext>
            </a:extLst>
          </p:cNvPr>
          <p:cNvSpPr/>
          <p:nvPr userDrawn="1"/>
        </p:nvSpPr>
        <p:spPr>
          <a:xfrm>
            <a:off x="487005" y="518307"/>
            <a:ext cx="3525956" cy="4061544"/>
          </a:xfrm>
          <a:custGeom>
            <a:avLst/>
            <a:gdLst>
              <a:gd name="connsiteX0" fmla="*/ 1008895 w 1003300"/>
              <a:gd name="connsiteY0" fmla="*/ 731076 h 1155700"/>
              <a:gd name="connsiteX1" fmla="*/ 581921 w 1003300"/>
              <a:gd name="connsiteY1" fmla="*/ 1157986 h 1155700"/>
              <a:gd name="connsiteX2" fmla="*/ 581921 w 1003300"/>
              <a:gd name="connsiteY2" fmla="*/ 932371 h 1155700"/>
              <a:gd name="connsiteX3" fmla="*/ 565728 w 1003300"/>
              <a:gd name="connsiteY3" fmla="*/ 932371 h 1155700"/>
              <a:gd name="connsiteX4" fmla="*/ 485337 w 1003300"/>
              <a:gd name="connsiteY4" fmla="*/ 923163 h 1155700"/>
              <a:gd name="connsiteX5" fmla="*/ 405454 w 1003300"/>
              <a:gd name="connsiteY5" fmla="*/ 877824 h 1155700"/>
              <a:gd name="connsiteX6" fmla="*/ 306585 w 1003300"/>
              <a:gd name="connsiteY6" fmla="*/ 784035 h 1155700"/>
              <a:gd name="connsiteX7" fmla="*/ 114497 w 1003300"/>
              <a:gd name="connsiteY7" fmla="*/ 591312 h 1155700"/>
              <a:gd name="connsiteX8" fmla="*/ 29534 w 1003300"/>
              <a:gd name="connsiteY8" fmla="*/ 484251 h 1155700"/>
              <a:gd name="connsiteX9" fmla="*/ 7500 w 1003300"/>
              <a:gd name="connsiteY9" fmla="*/ 408051 h 1155700"/>
              <a:gd name="connsiteX10" fmla="*/ 452 w 1003300"/>
              <a:gd name="connsiteY10" fmla="*/ 282766 h 1155700"/>
              <a:gd name="connsiteX11" fmla="*/ 452 w 1003300"/>
              <a:gd name="connsiteY11" fmla="*/ 10668 h 1155700"/>
              <a:gd name="connsiteX12" fmla="*/ 452 w 1003300"/>
              <a:gd name="connsiteY12" fmla="*/ 1333 h 1155700"/>
              <a:gd name="connsiteX13" fmla="*/ 201937 w 1003300"/>
              <a:gd name="connsiteY13" fmla="*/ 203200 h 1155700"/>
              <a:gd name="connsiteX14" fmla="*/ 405137 w 1003300"/>
              <a:gd name="connsiteY14" fmla="*/ 0 h 1155700"/>
              <a:gd name="connsiteX15" fmla="*/ 405137 w 1003300"/>
              <a:gd name="connsiteY15" fmla="*/ 527876 h 1155700"/>
              <a:gd name="connsiteX16" fmla="*/ 573221 w 1003300"/>
              <a:gd name="connsiteY16" fmla="*/ 527876 h 1155700"/>
              <a:gd name="connsiteX17" fmla="*/ 581984 w 1003300"/>
              <a:gd name="connsiteY17" fmla="*/ 518732 h 1155700"/>
              <a:gd name="connsiteX18" fmla="*/ 581984 w 1003300"/>
              <a:gd name="connsiteY18" fmla="*/ 303975 h 1155700"/>
              <a:gd name="connsiteX19" fmla="*/ 1008895 w 1003300"/>
              <a:gd name="connsiteY19" fmla="*/ 731076 h 1155700"/>
              <a:gd name="connsiteX20" fmla="*/ 649929 w 1003300"/>
              <a:gd name="connsiteY20" fmla="*/ 864426 h 1155700"/>
              <a:gd name="connsiteX21" fmla="*/ 649929 w 1003300"/>
              <a:gd name="connsiteY21" fmla="*/ 991807 h 1155700"/>
              <a:gd name="connsiteX22" fmla="*/ 911359 w 1003300"/>
              <a:gd name="connsiteY22" fmla="*/ 730568 h 1155700"/>
              <a:gd name="connsiteX23" fmla="*/ 649231 w 1003300"/>
              <a:gd name="connsiteY23" fmla="*/ 468376 h 1155700"/>
              <a:gd name="connsiteX24" fmla="*/ 649231 w 1003300"/>
              <a:gd name="connsiteY24" fmla="*/ 595693 h 1155700"/>
              <a:gd name="connsiteX25" fmla="*/ 216732 w 1003300"/>
              <a:gd name="connsiteY25" fmla="*/ 595693 h 1155700"/>
              <a:gd name="connsiteX26" fmla="*/ 221558 w 1003300"/>
              <a:gd name="connsiteY26" fmla="*/ 601091 h 1155700"/>
              <a:gd name="connsiteX27" fmla="*/ 427870 w 1003300"/>
              <a:gd name="connsiteY27" fmla="*/ 807720 h 1155700"/>
              <a:gd name="connsiteX28" fmla="*/ 542170 w 1003300"/>
              <a:gd name="connsiteY28" fmla="*/ 862457 h 1155700"/>
              <a:gd name="connsiteX29" fmla="*/ 624720 w 1003300"/>
              <a:gd name="connsiteY29" fmla="*/ 864426 h 1155700"/>
              <a:gd name="connsiteX30" fmla="*/ 649929 w 1003300"/>
              <a:gd name="connsiteY30" fmla="*/ 864426 h 1155700"/>
              <a:gd name="connsiteX31" fmla="*/ 68523 w 1003300"/>
              <a:gd name="connsiteY31" fmla="*/ 162941 h 1155700"/>
              <a:gd name="connsiteX32" fmla="*/ 68142 w 1003300"/>
              <a:gd name="connsiteY32" fmla="*/ 168275 h 1155700"/>
              <a:gd name="connsiteX33" fmla="*/ 68460 w 1003300"/>
              <a:gd name="connsiteY33" fmla="*/ 339725 h 1155700"/>
              <a:gd name="connsiteX34" fmla="*/ 75318 w 1003300"/>
              <a:gd name="connsiteY34" fmla="*/ 411162 h 1155700"/>
              <a:gd name="connsiteX35" fmla="*/ 127325 w 1003300"/>
              <a:gd name="connsiteY35" fmla="*/ 494665 h 1155700"/>
              <a:gd name="connsiteX36" fmla="*/ 203207 w 1003300"/>
              <a:gd name="connsiteY36" fmla="*/ 521780 h 1155700"/>
              <a:gd name="connsiteX37" fmla="*/ 333889 w 1003300"/>
              <a:gd name="connsiteY37" fmla="*/ 527558 h 1155700"/>
              <a:gd name="connsiteX38" fmla="*/ 336937 w 1003300"/>
              <a:gd name="connsiteY38" fmla="*/ 526732 h 1155700"/>
              <a:gd name="connsiteX39" fmla="*/ 336938 w 1003300"/>
              <a:gd name="connsiteY39" fmla="*/ 162243 h 1155700"/>
              <a:gd name="connsiteX40" fmla="*/ 202508 w 1003300"/>
              <a:gd name="connsiteY40" fmla="*/ 295021 h 115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003300" h="1155700">
                <a:moveTo>
                  <a:pt x="1008895" y="731076"/>
                </a:moveTo>
                <a:lnTo>
                  <a:pt x="581921" y="1157986"/>
                </a:lnTo>
                <a:lnTo>
                  <a:pt x="581921" y="932371"/>
                </a:lnTo>
                <a:lnTo>
                  <a:pt x="565728" y="932371"/>
                </a:lnTo>
                <a:cubicBezTo>
                  <a:pt x="538636" y="932998"/>
                  <a:pt x="511586" y="929900"/>
                  <a:pt x="485337" y="923163"/>
                </a:cubicBezTo>
                <a:cubicBezTo>
                  <a:pt x="455495" y="914588"/>
                  <a:pt x="428116" y="899048"/>
                  <a:pt x="405454" y="877824"/>
                </a:cubicBezTo>
                <a:cubicBezTo>
                  <a:pt x="371736" y="847407"/>
                  <a:pt x="338843" y="815975"/>
                  <a:pt x="306585" y="784035"/>
                </a:cubicBezTo>
                <a:cubicBezTo>
                  <a:pt x="242111" y="720238"/>
                  <a:pt x="178082" y="655997"/>
                  <a:pt x="114497" y="591312"/>
                </a:cubicBezTo>
                <a:cubicBezTo>
                  <a:pt x="82430" y="558737"/>
                  <a:pt x="52140" y="524510"/>
                  <a:pt x="29534" y="484251"/>
                </a:cubicBezTo>
                <a:cubicBezTo>
                  <a:pt x="16810" y="460725"/>
                  <a:pt x="9295" y="434737"/>
                  <a:pt x="7500" y="408051"/>
                </a:cubicBezTo>
                <a:cubicBezTo>
                  <a:pt x="3944" y="366395"/>
                  <a:pt x="1150" y="324548"/>
                  <a:pt x="452" y="282766"/>
                </a:cubicBezTo>
                <a:cubicBezTo>
                  <a:pt x="-565" y="192087"/>
                  <a:pt x="452" y="101346"/>
                  <a:pt x="452" y="10668"/>
                </a:cubicBezTo>
                <a:lnTo>
                  <a:pt x="452" y="1333"/>
                </a:lnTo>
                <a:cubicBezTo>
                  <a:pt x="67952" y="68961"/>
                  <a:pt x="134817" y="135890"/>
                  <a:pt x="201937" y="203200"/>
                </a:cubicBezTo>
                <a:lnTo>
                  <a:pt x="405137" y="0"/>
                </a:lnTo>
                <a:lnTo>
                  <a:pt x="405137" y="527876"/>
                </a:lnTo>
                <a:cubicBezTo>
                  <a:pt x="408185" y="527876"/>
                  <a:pt x="519818" y="527876"/>
                  <a:pt x="573221" y="527876"/>
                </a:cubicBezTo>
                <a:cubicBezTo>
                  <a:pt x="580524" y="527876"/>
                  <a:pt x="581984" y="525463"/>
                  <a:pt x="581984" y="518732"/>
                </a:cubicBezTo>
                <a:cubicBezTo>
                  <a:pt x="581984" y="449516"/>
                  <a:pt x="581984" y="305435"/>
                  <a:pt x="581984" y="303975"/>
                </a:cubicBezTo>
                <a:cubicBezTo>
                  <a:pt x="580778" y="304292"/>
                  <a:pt x="1010038" y="732028"/>
                  <a:pt x="1008895" y="731076"/>
                </a:cubicBezTo>
                <a:close/>
                <a:moveTo>
                  <a:pt x="649929" y="864426"/>
                </a:moveTo>
                <a:lnTo>
                  <a:pt x="649929" y="991807"/>
                </a:lnTo>
                <a:cubicBezTo>
                  <a:pt x="737601" y="904092"/>
                  <a:pt x="824745" y="817012"/>
                  <a:pt x="911359" y="730568"/>
                </a:cubicBezTo>
                <a:lnTo>
                  <a:pt x="649231" y="468376"/>
                </a:lnTo>
                <a:lnTo>
                  <a:pt x="649231" y="595693"/>
                </a:lnTo>
                <a:lnTo>
                  <a:pt x="216732" y="595693"/>
                </a:lnTo>
                <a:cubicBezTo>
                  <a:pt x="218955" y="598170"/>
                  <a:pt x="220162" y="599757"/>
                  <a:pt x="221558" y="601091"/>
                </a:cubicBezTo>
                <a:cubicBezTo>
                  <a:pt x="290265" y="669967"/>
                  <a:pt x="359036" y="738844"/>
                  <a:pt x="427870" y="807720"/>
                </a:cubicBezTo>
                <a:cubicBezTo>
                  <a:pt x="459620" y="839470"/>
                  <a:pt x="496894" y="859473"/>
                  <a:pt x="542170" y="862457"/>
                </a:cubicBezTo>
                <a:cubicBezTo>
                  <a:pt x="569665" y="864235"/>
                  <a:pt x="597288" y="863854"/>
                  <a:pt x="624720" y="864426"/>
                </a:cubicBezTo>
                <a:cubicBezTo>
                  <a:pt x="632721" y="864553"/>
                  <a:pt x="640404" y="864426"/>
                  <a:pt x="649929" y="864426"/>
                </a:cubicBezTo>
                <a:close/>
                <a:moveTo>
                  <a:pt x="68523" y="162941"/>
                </a:moveTo>
                <a:cubicBezTo>
                  <a:pt x="68523" y="164402"/>
                  <a:pt x="68142" y="166370"/>
                  <a:pt x="68142" y="168275"/>
                </a:cubicBezTo>
                <a:cubicBezTo>
                  <a:pt x="68142" y="225425"/>
                  <a:pt x="67507" y="282575"/>
                  <a:pt x="68460" y="339725"/>
                </a:cubicBezTo>
                <a:cubicBezTo>
                  <a:pt x="68770" y="363686"/>
                  <a:pt x="71064" y="387580"/>
                  <a:pt x="75318" y="411162"/>
                </a:cubicBezTo>
                <a:cubicBezTo>
                  <a:pt x="81668" y="445326"/>
                  <a:pt x="97289" y="474662"/>
                  <a:pt x="127325" y="494665"/>
                </a:cubicBezTo>
                <a:cubicBezTo>
                  <a:pt x="150463" y="508873"/>
                  <a:pt x="176305" y="518107"/>
                  <a:pt x="203207" y="521780"/>
                </a:cubicBezTo>
                <a:cubicBezTo>
                  <a:pt x="246514" y="529273"/>
                  <a:pt x="290265" y="527621"/>
                  <a:pt x="333889" y="527558"/>
                </a:cubicBezTo>
                <a:cubicBezTo>
                  <a:pt x="334936" y="527411"/>
                  <a:pt x="335960" y="527133"/>
                  <a:pt x="336937" y="526732"/>
                </a:cubicBezTo>
                <a:lnTo>
                  <a:pt x="336938" y="162243"/>
                </a:lnTo>
                <a:lnTo>
                  <a:pt x="202508" y="295021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>
              <a:solidFill>
                <a:schemeClr val="bg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27302" y="344971"/>
            <a:ext cx="7475232" cy="2858874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3600" baseline="0">
                <a:solidFill>
                  <a:srgbClr val="004050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ACTIVITY: </a:t>
            </a:r>
            <a:br>
              <a:rPr lang="en-US" noProof="0" dirty="0"/>
            </a:br>
            <a:r>
              <a:rPr lang="en-US" noProof="0" dirty="0"/>
              <a:t>CLICK TO EDIT TITLE</a:t>
            </a:r>
            <a:endParaRPr lang="en-GB" noProof="0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327303" y="3525004"/>
            <a:ext cx="7475230" cy="2791976"/>
          </a:xfrm>
        </p:spPr>
        <p:txBody>
          <a:bodyPr/>
          <a:lstStyle>
            <a:lvl1pPr>
              <a:lnSpc>
                <a:spcPct val="100000"/>
              </a:lnSpc>
              <a:defRPr b="0" baseline="0"/>
            </a:lvl1pPr>
          </a:lstStyle>
          <a:p>
            <a:pPr lvl="0"/>
            <a:r>
              <a:rPr lang="en-US" dirty="0"/>
              <a:t>Click to edit instructions</a:t>
            </a:r>
          </a:p>
        </p:txBody>
      </p:sp>
    </p:spTree>
    <p:extLst>
      <p:ext uri="{BB962C8B-B14F-4D97-AF65-F5344CB8AC3E}">
        <p14:creationId xmlns:p14="http://schemas.microsoft.com/office/powerpoint/2010/main" val="19377112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1457">
          <p15:clr>
            <a:srgbClr val="FBAE40"/>
          </p15:clr>
        </p15:guide>
        <p15:guide id="3" orient="horz" pos="3634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02 Section Divider">
    <p:bg>
      <p:bgPr>
        <a:solidFill>
          <a:srgbClr val="7E007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A0DD6AED-2202-DD48-A2D6-60CCC5F07320}"/>
              </a:ext>
            </a:extLst>
          </p:cNvPr>
          <p:cNvSpPr/>
          <p:nvPr userDrawn="1"/>
        </p:nvSpPr>
        <p:spPr>
          <a:xfrm>
            <a:off x="-609" y="2116538"/>
            <a:ext cx="11411496" cy="5526322"/>
          </a:xfrm>
          <a:custGeom>
            <a:avLst/>
            <a:gdLst>
              <a:gd name="connsiteX0" fmla="*/ 676275 w 1009650"/>
              <a:gd name="connsiteY0" fmla="*/ 287331 h 488950"/>
              <a:gd name="connsiteX1" fmla="*/ 7684 w 1009650"/>
              <a:gd name="connsiteY1" fmla="*/ 287331 h 488950"/>
              <a:gd name="connsiteX2" fmla="*/ 0 w 1009650"/>
              <a:gd name="connsiteY2" fmla="*/ 279838 h 488950"/>
              <a:gd name="connsiteX3" fmla="*/ 0 w 1009650"/>
              <a:gd name="connsiteY3" fmla="*/ 210877 h 488950"/>
              <a:gd name="connsiteX4" fmla="*/ 6350 w 1009650"/>
              <a:gd name="connsiteY4" fmla="*/ 204527 h 488950"/>
              <a:gd name="connsiteX5" fmla="*/ 666750 w 1009650"/>
              <a:gd name="connsiteY5" fmla="*/ 204527 h 488950"/>
              <a:gd name="connsiteX6" fmla="*/ 676212 w 1009650"/>
              <a:gd name="connsiteY6" fmla="*/ 195002 h 488950"/>
              <a:gd name="connsiteX7" fmla="*/ 676212 w 1009650"/>
              <a:gd name="connsiteY7" fmla="*/ 10852 h 488950"/>
              <a:gd name="connsiteX8" fmla="*/ 681800 w 1009650"/>
              <a:gd name="connsiteY8" fmla="*/ 2661 h 488950"/>
              <a:gd name="connsiteX9" fmla="*/ 684975 w 1009650"/>
              <a:gd name="connsiteY9" fmla="*/ 1137 h 488950"/>
              <a:gd name="connsiteX10" fmla="*/ 690245 w 1009650"/>
              <a:gd name="connsiteY10" fmla="*/ 1835 h 488950"/>
              <a:gd name="connsiteX11" fmla="*/ 729552 w 1009650"/>
              <a:gd name="connsiteY11" fmla="*/ 43428 h 488950"/>
              <a:gd name="connsiteX12" fmla="*/ 770319 w 1009650"/>
              <a:gd name="connsiteY12" fmla="*/ 82036 h 488950"/>
              <a:gd name="connsiteX13" fmla="*/ 827469 w 1009650"/>
              <a:gd name="connsiteY13" fmla="*/ 129788 h 488950"/>
              <a:gd name="connsiteX14" fmla="*/ 873506 w 1009650"/>
              <a:gd name="connsiteY14" fmla="*/ 162681 h 488950"/>
              <a:gd name="connsiteX15" fmla="*/ 907415 w 1009650"/>
              <a:gd name="connsiteY15" fmla="*/ 185350 h 488950"/>
              <a:gd name="connsiteX16" fmla="*/ 935673 w 1009650"/>
              <a:gd name="connsiteY16" fmla="*/ 201670 h 488950"/>
              <a:gd name="connsiteX17" fmla="*/ 967804 w 1009650"/>
              <a:gd name="connsiteY17" fmla="*/ 218942 h 488950"/>
              <a:gd name="connsiteX18" fmla="*/ 997903 w 1009650"/>
              <a:gd name="connsiteY18" fmla="*/ 232848 h 488950"/>
              <a:gd name="connsiteX19" fmla="*/ 1010031 w 1009650"/>
              <a:gd name="connsiteY19" fmla="*/ 238436 h 488950"/>
              <a:gd name="connsiteX20" fmla="*/ 1011428 w 1009650"/>
              <a:gd name="connsiteY20" fmla="*/ 241294 h 488950"/>
              <a:gd name="connsiteX21" fmla="*/ 1011428 w 1009650"/>
              <a:gd name="connsiteY21" fmla="*/ 248914 h 488950"/>
              <a:gd name="connsiteX22" fmla="*/ 1008189 w 1009650"/>
              <a:gd name="connsiteY22" fmla="*/ 253422 h 488950"/>
              <a:gd name="connsiteX23" fmla="*/ 952183 w 1009650"/>
              <a:gd name="connsiteY23" fmla="*/ 281045 h 488950"/>
              <a:gd name="connsiteX24" fmla="*/ 906145 w 1009650"/>
              <a:gd name="connsiteY24" fmla="*/ 306953 h 488950"/>
              <a:gd name="connsiteX25" fmla="*/ 872236 w 1009650"/>
              <a:gd name="connsiteY25" fmla="*/ 329622 h 488950"/>
              <a:gd name="connsiteX26" fmla="*/ 835406 w 1009650"/>
              <a:gd name="connsiteY26" fmla="*/ 355467 h 488950"/>
              <a:gd name="connsiteX27" fmla="*/ 796100 w 1009650"/>
              <a:gd name="connsiteY27" fmla="*/ 386455 h 488950"/>
              <a:gd name="connsiteX28" fmla="*/ 760730 w 1009650"/>
              <a:gd name="connsiteY28" fmla="*/ 416998 h 488950"/>
              <a:gd name="connsiteX29" fmla="*/ 716280 w 1009650"/>
              <a:gd name="connsiteY29" fmla="*/ 460686 h 488950"/>
              <a:gd name="connsiteX30" fmla="*/ 690880 w 1009650"/>
              <a:gd name="connsiteY30" fmla="*/ 488563 h 488950"/>
              <a:gd name="connsiteX31" fmla="*/ 685292 w 1009650"/>
              <a:gd name="connsiteY31" fmla="*/ 489642 h 488950"/>
              <a:gd name="connsiteX32" fmla="*/ 678942 w 1009650"/>
              <a:gd name="connsiteY32" fmla="*/ 486404 h 488950"/>
              <a:gd name="connsiteX33" fmla="*/ 676402 w 1009650"/>
              <a:gd name="connsiteY33" fmla="*/ 480054 h 488950"/>
              <a:gd name="connsiteX34" fmla="*/ 676402 w 1009650"/>
              <a:gd name="connsiteY34" fmla="*/ 378454 h 488950"/>
              <a:gd name="connsiteX35" fmla="*/ 676402 w 1009650"/>
              <a:gd name="connsiteY35" fmla="*/ 287331 h 488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09650" h="488950">
                <a:moveTo>
                  <a:pt x="676275" y="287331"/>
                </a:moveTo>
                <a:lnTo>
                  <a:pt x="7684" y="287331"/>
                </a:lnTo>
                <a:cubicBezTo>
                  <a:pt x="0" y="287331"/>
                  <a:pt x="0" y="287331"/>
                  <a:pt x="0" y="279838"/>
                </a:cubicBezTo>
                <a:cubicBezTo>
                  <a:pt x="0" y="256851"/>
                  <a:pt x="0" y="233864"/>
                  <a:pt x="0" y="210877"/>
                </a:cubicBezTo>
                <a:cubicBezTo>
                  <a:pt x="0" y="205543"/>
                  <a:pt x="1524" y="204527"/>
                  <a:pt x="6350" y="204527"/>
                </a:cubicBezTo>
                <a:cubicBezTo>
                  <a:pt x="226483" y="204527"/>
                  <a:pt x="446617" y="204527"/>
                  <a:pt x="666750" y="204527"/>
                </a:cubicBezTo>
                <a:cubicBezTo>
                  <a:pt x="677228" y="204527"/>
                  <a:pt x="676212" y="205988"/>
                  <a:pt x="676212" y="195002"/>
                </a:cubicBezTo>
                <a:cubicBezTo>
                  <a:pt x="676212" y="133661"/>
                  <a:pt x="676212" y="72278"/>
                  <a:pt x="676212" y="10852"/>
                </a:cubicBezTo>
                <a:cubicBezTo>
                  <a:pt x="675743" y="7103"/>
                  <a:pt x="678138" y="3592"/>
                  <a:pt x="681800" y="2661"/>
                </a:cubicBezTo>
                <a:cubicBezTo>
                  <a:pt x="682942" y="2349"/>
                  <a:pt x="684018" y="1833"/>
                  <a:pt x="684975" y="1137"/>
                </a:cubicBezTo>
                <a:cubicBezTo>
                  <a:pt x="687070" y="-451"/>
                  <a:pt x="688150" y="-514"/>
                  <a:pt x="690245" y="1835"/>
                </a:cubicBezTo>
                <a:cubicBezTo>
                  <a:pt x="702945" y="15932"/>
                  <a:pt x="716090" y="29966"/>
                  <a:pt x="729552" y="43428"/>
                </a:cubicBezTo>
                <a:cubicBezTo>
                  <a:pt x="743014" y="56890"/>
                  <a:pt x="756222" y="69780"/>
                  <a:pt x="770319" y="82036"/>
                </a:cubicBezTo>
                <a:cubicBezTo>
                  <a:pt x="789051" y="98419"/>
                  <a:pt x="808419" y="114421"/>
                  <a:pt x="827469" y="129788"/>
                </a:cubicBezTo>
                <a:cubicBezTo>
                  <a:pt x="842328" y="141408"/>
                  <a:pt x="858012" y="151886"/>
                  <a:pt x="873506" y="162681"/>
                </a:cubicBezTo>
                <a:cubicBezTo>
                  <a:pt x="884682" y="170428"/>
                  <a:pt x="895922" y="178111"/>
                  <a:pt x="907415" y="185350"/>
                </a:cubicBezTo>
                <a:cubicBezTo>
                  <a:pt x="916623" y="191192"/>
                  <a:pt x="926148" y="196399"/>
                  <a:pt x="935673" y="201670"/>
                </a:cubicBezTo>
                <a:cubicBezTo>
                  <a:pt x="946277" y="207575"/>
                  <a:pt x="956945" y="213481"/>
                  <a:pt x="967804" y="218942"/>
                </a:cubicBezTo>
                <a:cubicBezTo>
                  <a:pt x="977710" y="223895"/>
                  <a:pt x="987870" y="228213"/>
                  <a:pt x="997903" y="232848"/>
                </a:cubicBezTo>
                <a:cubicBezTo>
                  <a:pt x="1001967" y="234690"/>
                  <a:pt x="1006094" y="236404"/>
                  <a:pt x="1010031" y="238436"/>
                </a:cubicBezTo>
                <a:cubicBezTo>
                  <a:pt x="1010884" y="239145"/>
                  <a:pt x="1011393" y="240185"/>
                  <a:pt x="1011428" y="241294"/>
                </a:cubicBezTo>
                <a:cubicBezTo>
                  <a:pt x="1011811" y="243819"/>
                  <a:pt x="1011811" y="246388"/>
                  <a:pt x="1011428" y="248914"/>
                </a:cubicBezTo>
                <a:cubicBezTo>
                  <a:pt x="1010997" y="250790"/>
                  <a:pt x="1009830" y="252415"/>
                  <a:pt x="1008189" y="253422"/>
                </a:cubicBezTo>
                <a:cubicBezTo>
                  <a:pt x="989584" y="262693"/>
                  <a:pt x="970661" y="271456"/>
                  <a:pt x="952183" y="281045"/>
                </a:cubicBezTo>
                <a:cubicBezTo>
                  <a:pt x="936562" y="289173"/>
                  <a:pt x="921195" y="297872"/>
                  <a:pt x="906145" y="306953"/>
                </a:cubicBezTo>
                <a:cubicBezTo>
                  <a:pt x="894525" y="313938"/>
                  <a:pt x="883412" y="321939"/>
                  <a:pt x="872236" y="329622"/>
                </a:cubicBezTo>
                <a:cubicBezTo>
                  <a:pt x="859854" y="338131"/>
                  <a:pt x="847408" y="346513"/>
                  <a:pt x="835406" y="355467"/>
                </a:cubicBezTo>
                <a:cubicBezTo>
                  <a:pt x="822071" y="365500"/>
                  <a:pt x="808969" y="375829"/>
                  <a:pt x="796100" y="386455"/>
                </a:cubicBezTo>
                <a:cubicBezTo>
                  <a:pt x="784035" y="396297"/>
                  <a:pt x="772097" y="406330"/>
                  <a:pt x="760730" y="416998"/>
                </a:cubicBezTo>
                <a:cubicBezTo>
                  <a:pt x="745554" y="431159"/>
                  <a:pt x="730822" y="445827"/>
                  <a:pt x="716280" y="460686"/>
                </a:cubicBezTo>
                <a:cubicBezTo>
                  <a:pt x="707454" y="469640"/>
                  <a:pt x="699516" y="479419"/>
                  <a:pt x="690880" y="488563"/>
                </a:cubicBezTo>
                <a:cubicBezTo>
                  <a:pt x="689269" y="489731"/>
                  <a:pt x="687223" y="490126"/>
                  <a:pt x="685292" y="489642"/>
                </a:cubicBezTo>
                <a:cubicBezTo>
                  <a:pt x="682920" y="489162"/>
                  <a:pt x="680724" y="488042"/>
                  <a:pt x="678942" y="486404"/>
                </a:cubicBezTo>
                <a:cubicBezTo>
                  <a:pt x="677383" y="484647"/>
                  <a:pt x="676484" y="482402"/>
                  <a:pt x="676402" y="480054"/>
                </a:cubicBezTo>
                <a:cubicBezTo>
                  <a:pt x="676402" y="446208"/>
                  <a:pt x="676402" y="412299"/>
                  <a:pt x="676402" y="378454"/>
                </a:cubicBezTo>
                <a:lnTo>
                  <a:pt x="676402" y="287331"/>
                </a:lnTo>
                <a:close/>
              </a:path>
            </a:pathLst>
          </a:custGeom>
          <a:solidFill>
            <a:srgbClr val="F91258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6238" y="2067007"/>
            <a:ext cx="5627171" cy="2353439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3600" spc="60" baseline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996745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ext Slide - With side bar C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7E00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3600" cap="all" spc="60" baseline="0">
                <a:solidFill>
                  <a:schemeClr val="bg1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8" y="1349984"/>
            <a:ext cx="580390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80000" indent="-180000">
              <a:buFont typeface="Arial" panose="020B0604020202020204" pitchFamily="34" charset="0"/>
              <a:buChar char="•"/>
              <a:defRPr sz="2000"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-1717" y="4568506"/>
            <a:ext cx="4628886" cy="1406446"/>
            <a:chOff x="-1717" y="4568506"/>
            <a:chExt cx="4628886" cy="1406446"/>
          </a:xfrm>
          <a:solidFill>
            <a:srgbClr val="F91258"/>
          </a:solidFill>
        </p:grpSpPr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>
              <a:off x="-1717" y="4568506"/>
              <a:ext cx="4004222" cy="595385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670881 w 1670881"/>
                <a:gd name="connsiteY0" fmla="*/ 248186 h 248186"/>
                <a:gd name="connsiteX1" fmla="*/ 921010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70881 w 1670881"/>
                <a:gd name="connsiteY0" fmla="*/ 248186 h 248186"/>
                <a:gd name="connsiteX1" fmla="*/ 1324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69638 w 1669638"/>
                <a:gd name="connsiteY0" fmla="*/ 248186 h 248186"/>
                <a:gd name="connsiteX1" fmla="*/ 81 w 1669638"/>
                <a:gd name="connsiteY1" fmla="*/ 248186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7193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9638 w 1669638"/>
                <a:gd name="connsiteY0" fmla="*/ 248186 h 248186"/>
                <a:gd name="connsiteX1" fmla="*/ 80 w 1669638"/>
                <a:gd name="connsiteY1" fmla="*/ 247193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8186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8896" h="248186">
                  <a:moveTo>
                    <a:pt x="1668896" y="248186"/>
                  </a:moveTo>
                  <a:lnTo>
                    <a:pt x="331" y="248186"/>
                  </a:lnTo>
                  <a:cubicBezTo>
                    <a:pt x="-110" y="229623"/>
                    <a:pt x="441" y="211060"/>
                    <a:pt x="0" y="192497"/>
                  </a:cubicBezTo>
                  <a:lnTo>
                    <a:pt x="1522910" y="192497"/>
                  </a:lnTo>
                  <a:cubicBezTo>
                    <a:pt x="1465061" y="134140"/>
                    <a:pt x="1411785" y="74768"/>
                    <a:pt x="1376225" y="219"/>
                  </a:cubicBezTo>
                  <a:cubicBezTo>
                    <a:pt x="1396608" y="219"/>
                    <a:pt x="1415468" y="854"/>
                    <a:pt x="1434264" y="219"/>
                  </a:cubicBezTo>
                  <a:cubicBezTo>
                    <a:pt x="1443056" y="-1141"/>
                    <a:pt x="1451568" y="3956"/>
                    <a:pt x="1454520" y="12347"/>
                  </a:cubicBezTo>
                  <a:cubicBezTo>
                    <a:pt x="1472082" y="45816"/>
                    <a:pt x="1493755" y="76961"/>
                    <a:pt x="1519036" y="105057"/>
                  </a:cubicBezTo>
                  <a:cubicBezTo>
                    <a:pt x="1562664" y="155126"/>
                    <a:pt x="1610880" y="201004"/>
                    <a:pt x="1663055" y="242090"/>
                  </a:cubicBezTo>
                  <a:cubicBezTo>
                    <a:pt x="1664833" y="243551"/>
                    <a:pt x="1666610" y="245011"/>
                    <a:pt x="1668261" y="246535"/>
                  </a:cubicBezTo>
                  <a:cubicBezTo>
                    <a:pt x="1668579" y="246599"/>
                    <a:pt x="1668579" y="247170"/>
                    <a:pt x="1668896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/>
          </p:nvSpPr>
          <p:spPr>
            <a:xfrm>
              <a:off x="3713028" y="4568727"/>
              <a:ext cx="914141" cy="1401463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 flipV="1">
              <a:off x="-1717" y="5379567"/>
              <a:ext cx="4004222" cy="595385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670881 w 1670881"/>
                <a:gd name="connsiteY0" fmla="*/ 248186 h 248186"/>
                <a:gd name="connsiteX1" fmla="*/ 921010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70881 w 1670881"/>
                <a:gd name="connsiteY0" fmla="*/ 248186 h 248186"/>
                <a:gd name="connsiteX1" fmla="*/ 1324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69638 w 1669638"/>
                <a:gd name="connsiteY0" fmla="*/ 248186 h 248186"/>
                <a:gd name="connsiteX1" fmla="*/ 81 w 1669638"/>
                <a:gd name="connsiteY1" fmla="*/ 248186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7193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9638 w 1669638"/>
                <a:gd name="connsiteY0" fmla="*/ 248186 h 248186"/>
                <a:gd name="connsiteX1" fmla="*/ 80 w 1669638"/>
                <a:gd name="connsiteY1" fmla="*/ 247193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8186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8896" h="248186">
                  <a:moveTo>
                    <a:pt x="1668896" y="248186"/>
                  </a:moveTo>
                  <a:lnTo>
                    <a:pt x="331" y="248186"/>
                  </a:lnTo>
                  <a:cubicBezTo>
                    <a:pt x="-110" y="229623"/>
                    <a:pt x="441" y="211060"/>
                    <a:pt x="0" y="192497"/>
                  </a:cubicBezTo>
                  <a:lnTo>
                    <a:pt x="1522910" y="192497"/>
                  </a:lnTo>
                  <a:cubicBezTo>
                    <a:pt x="1465061" y="134140"/>
                    <a:pt x="1411785" y="74768"/>
                    <a:pt x="1376225" y="219"/>
                  </a:cubicBezTo>
                  <a:cubicBezTo>
                    <a:pt x="1396608" y="219"/>
                    <a:pt x="1415468" y="854"/>
                    <a:pt x="1434264" y="219"/>
                  </a:cubicBezTo>
                  <a:cubicBezTo>
                    <a:pt x="1443056" y="-1141"/>
                    <a:pt x="1451568" y="3956"/>
                    <a:pt x="1454520" y="12347"/>
                  </a:cubicBezTo>
                  <a:cubicBezTo>
                    <a:pt x="1472082" y="45816"/>
                    <a:pt x="1493755" y="76961"/>
                    <a:pt x="1519036" y="105057"/>
                  </a:cubicBezTo>
                  <a:cubicBezTo>
                    <a:pt x="1562664" y="155126"/>
                    <a:pt x="1610880" y="201004"/>
                    <a:pt x="1663055" y="242090"/>
                  </a:cubicBezTo>
                  <a:cubicBezTo>
                    <a:pt x="1664833" y="243551"/>
                    <a:pt x="1666610" y="245011"/>
                    <a:pt x="1668261" y="246535"/>
                  </a:cubicBezTo>
                  <a:cubicBezTo>
                    <a:pt x="1668579" y="246599"/>
                    <a:pt x="1668579" y="247170"/>
                    <a:pt x="1668896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3457880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ext Slid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242034"/>
            <a:ext cx="3694112" cy="2917842"/>
          </a:xfrm>
        </p:spPr>
        <p:txBody>
          <a:bodyPr anchor="b"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slide title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098146" y="579549"/>
            <a:ext cx="5718225" cy="589903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2000" b="0"/>
            </a:lvl1pPr>
            <a:lvl2pPr marL="180000" marR="0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 sz="2000"/>
            </a:lvl2pPr>
            <a:lvl3pPr marL="180000" indent="-180000">
              <a:buFont typeface="Arial" panose="020B0604020202020204" pitchFamily="34" charset="0"/>
              <a:buChar char="•"/>
              <a:defRPr sz="2000"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2"/>
            <a:r>
              <a:rPr lang="en-GB" dirty="0"/>
              <a:t>Fourth level</a:t>
            </a:r>
          </a:p>
          <a:p>
            <a:pPr lvl="2"/>
            <a:r>
              <a:rPr lang="en-GB" dirty="0"/>
              <a:t>Fifth level</a:t>
            </a:r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-6058" y="3531457"/>
            <a:ext cx="5797612" cy="2365031"/>
            <a:chOff x="-2229" y="2361812"/>
            <a:chExt cx="11067619" cy="4514835"/>
          </a:xfrm>
          <a:solidFill>
            <a:srgbClr val="7E007C"/>
          </a:solidFill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>
              <a:off x="-2229" y="2361812"/>
              <a:ext cx="9087449" cy="1912558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806"/>
                <a:gd name="connsiteX1" fmla="*/ 62 w 1182006"/>
                <a:gd name="connsiteY1" fmla="*/ 248806 h 248806"/>
                <a:gd name="connsiteX2" fmla="*/ 0 w 1182006"/>
                <a:gd name="connsiteY2" fmla="*/ 192497 h 248806"/>
                <a:gd name="connsiteX3" fmla="*/ 1036020 w 1182006"/>
                <a:gd name="connsiteY3" fmla="*/ 192497 h 248806"/>
                <a:gd name="connsiteX4" fmla="*/ 889335 w 1182006"/>
                <a:gd name="connsiteY4" fmla="*/ 219 h 248806"/>
                <a:gd name="connsiteX5" fmla="*/ 947374 w 1182006"/>
                <a:gd name="connsiteY5" fmla="*/ 219 h 248806"/>
                <a:gd name="connsiteX6" fmla="*/ 967630 w 1182006"/>
                <a:gd name="connsiteY6" fmla="*/ 12347 h 248806"/>
                <a:gd name="connsiteX7" fmla="*/ 1032146 w 1182006"/>
                <a:gd name="connsiteY7" fmla="*/ 105057 h 248806"/>
                <a:gd name="connsiteX8" fmla="*/ 1176165 w 1182006"/>
                <a:gd name="connsiteY8" fmla="*/ 242090 h 248806"/>
                <a:gd name="connsiteX9" fmla="*/ 1181371 w 1182006"/>
                <a:gd name="connsiteY9" fmla="*/ 246535 h 248806"/>
                <a:gd name="connsiteX10" fmla="*/ 1182006 w 1182006"/>
                <a:gd name="connsiteY10" fmla="*/ 248186 h 248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2006" h="248806">
                  <a:moveTo>
                    <a:pt x="1182006" y="248186"/>
                  </a:moveTo>
                  <a:lnTo>
                    <a:pt x="62" y="248806"/>
                  </a:lnTo>
                  <a:cubicBezTo>
                    <a:pt x="41" y="230036"/>
                    <a:pt x="21" y="211267"/>
                    <a:pt x="0" y="192497"/>
                  </a:cubicBezTo>
                  <a:lnTo>
                    <a:pt x="1036020" y="192497"/>
                  </a:lnTo>
                  <a:cubicBezTo>
                    <a:pt x="978171" y="134140"/>
                    <a:pt x="924895" y="74768"/>
                    <a:pt x="889335" y="219"/>
                  </a:cubicBezTo>
                  <a:cubicBezTo>
                    <a:pt x="909718" y="219"/>
                    <a:pt x="928578" y="854"/>
                    <a:pt x="947374" y="219"/>
                  </a:cubicBezTo>
                  <a:cubicBezTo>
                    <a:pt x="956166" y="-1141"/>
                    <a:pt x="964678" y="3956"/>
                    <a:pt x="967630" y="12347"/>
                  </a:cubicBezTo>
                  <a:cubicBezTo>
                    <a:pt x="985192" y="45816"/>
                    <a:pt x="1006865" y="76961"/>
                    <a:pt x="1032146" y="105057"/>
                  </a:cubicBezTo>
                  <a:cubicBezTo>
                    <a:pt x="1075774" y="155126"/>
                    <a:pt x="1123990" y="201004"/>
                    <a:pt x="1176165" y="242090"/>
                  </a:cubicBezTo>
                  <a:cubicBezTo>
                    <a:pt x="1177943" y="243551"/>
                    <a:pt x="1179720" y="245011"/>
                    <a:pt x="1181371" y="246535"/>
                  </a:cubicBezTo>
                  <a:cubicBezTo>
                    <a:pt x="1181689" y="246599"/>
                    <a:pt x="1181689" y="247170"/>
                    <a:pt x="1182006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/>
          </p:nvSpPr>
          <p:spPr>
            <a:xfrm>
              <a:off x="8136202" y="2367285"/>
              <a:ext cx="2929188" cy="4490714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 flipV="1">
              <a:off x="-467" y="4964089"/>
              <a:ext cx="9087449" cy="1912558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806"/>
                <a:gd name="connsiteX1" fmla="*/ 62 w 1182006"/>
                <a:gd name="connsiteY1" fmla="*/ 248806 h 248806"/>
                <a:gd name="connsiteX2" fmla="*/ 0 w 1182006"/>
                <a:gd name="connsiteY2" fmla="*/ 192497 h 248806"/>
                <a:gd name="connsiteX3" fmla="*/ 1036020 w 1182006"/>
                <a:gd name="connsiteY3" fmla="*/ 192497 h 248806"/>
                <a:gd name="connsiteX4" fmla="*/ 889335 w 1182006"/>
                <a:gd name="connsiteY4" fmla="*/ 219 h 248806"/>
                <a:gd name="connsiteX5" fmla="*/ 947374 w 1182006"/>
                <a:gd name="connsiteY5" fmla="*/ 219 h 248806"/>
                <a:gd name="connsiteX6" fmla="*/ 967630 w 1182006"/>
                <a:gd name="connsiteY6" fmla="*/ 12347 h 248806"/>
                <a:gd name="connsiteX7" fmla="*/ 1032146 w 1182006"/>
                <a:gd name="connsiteY7" fmla="*/ 105057 h 248806"/>
                <a:gd name="connsiteX8" fmla="*/ 1176165 w 1182006"/>
                <a:gd name="connsiteY8" fmla="*/ 242090 h 248806"/>
                <a:gd name="connsiteX9" fmla="*/ 1181371 w 1182006"/>
                <a:gd name="connsiteY9" fmla="*/ 246535 h 248806"/>
                <a:gd name="connsiteX10" fmla="*/ 1182006 w 1182006"/>
                <a:gd name="connsiteY10" fmla="*/ 248186 h 248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2006" h="248806">
                  <a:moveTo>
                    <a:pt x="1182006" y="248186"/>
                  </a:moveTo>
                  <a:lnTo>
                    <a:pt x="62" y="248806"/>
                  </a:lnTo>
                  <a:cubicBezTo>
                    <a:pt x="41" y="230036"/>
                    <a:pt x="21" y="211267"/>
                    <a:pt x="0" y="192497"/>
                  </a:cubicBezTo>
                  <a:lnTo>
                    <a:pt x="1036020" y="192497"/>
                  </a:lnTo>
                  <a:cubicBezTo>
                    <a:pt x="978171" y="134140"/>
                    <a:pt x="924895" y="74768"/>
                    <a:pt x="889335" y="219"/>
                  </a:cubicBezTo>
                  <a:cubicBezTo>
                    <a:pt x="909718" y="219"/>
                    <a:pt x="928578" y="854"/>
                    <a:pt x="947374" y="219"/>
                  </a:cubicBezTo>
                  <a:cubicBezTo>
                    <a:pt x="956166" y="-1141"/>
                    <a:pt x="964678" y="3956"/>
                    <a:pt x="967630" y="12347"/>
                  </a:cubicBezTo>
                  <a:cubicBezTo>
                    <a:pt x="985192" y="45816"/>
                    <a:pt x="1006865" y="76961"/>
                    <a:pt x="1032146" y="105057"/>
                  </a:cubicBezTo>
                  <a:cubicBezTo>
                    <a:pt x="1075774" y="155126"/>
                    <a:pt x="1123990" y="201004"/>
                    <a:pt x="1176165" y="242090"/>
                  </a:cubicBezTo>
                  <a:cubicBezTo>
                    <a:pt x="1177943" y="243551"/>
                    <a:pt x="1179720" y="245011"/>
                    <a:pt x="1181371" y="246535"/>
                  </a:cubicBezTo>
                  <a:cubicBezTo>
                    <a:pt x="1181689" y="246599"/>
                    <a:pt x="1181689" y="247170"/>
                    <a:pt x="1182006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5961484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Image (half screen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73063" y="1892635"/>
            <a:ext cx="6143484" cy="437632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71450" indent="-171450">
              <a:lnSpc>
                <a:spcPct val="100000"/>
              </a:lnSpc>
              <a:buFont typeface="Arial" panose="020B0604020202020204" pitchFamily="34" charset="0"/>
              <a:buChar char="•"/>
              <a:defRPr sz="20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749837D3-F6DB-DB49-B987-A2004B061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67959" y="0"/>
            <a:ext cx="5224040" cy="68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85650" y="1147572"/>
            <a:ext cx="5123903" cy="520262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rgbClr val="004050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edit slide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D44E23D4-CD16-B448-8F0A-11F5CE4FAB4C}"/>
              </a:ext>
            </a:extLst>
          </p:cNvPr>
          <p:cNvSpPr/>
          <p:nvPr userDrawn="1"/>
        </p:nvSpPr>
        <p:spPr>
          <a:xfrm>
            <a:off x="3229535" y="4488657"/>
            <a:ext cx="3729957" cy="2369343"/>
          </a:xfrm>
          <a:custGeom>
            <a:avLst/>
            <a:gdLst>
              <a:gd name="connsiteX0" fmla="*/ 117151 w 1009650"/>
              <a:gd name="connsiteY0" fmla="*/ 24275 h 641350"/>
              <a:gd name="connsiteX1" fmla="*/ 692 w 1009650"/>
              <a:gd name="connsiteY1" fmla="*/ 235603 h 641350"/>
              <a:gd name="connsiteX2" fmla="*/ 208781 w 1009650"/>
              <a:gd name="connsiteY2" fmla="*/ 429659 h 641350"/>
              <a:gd name="connsiteX3" fmla="*/ 350450 w 1009650"/>
              <a:gd name="connsiteY3" fmla="*/ 429659 h 641350"/>
              <a:gd name="connsiteX4" fmla="*/ 350450 w 1009650"/>
              <a:gd name="connsiteY4" fmla="*/ 641432 h 641350"/>
              <a:gd name="connsiteX5" fmla="*/ 428301 w 1009650"/>
              <a:gd name="connsiteY5" fmla="*/ 641432 h 641350"/>
              <a:gd name="connsiteX6" fmla="*/ 428301 w 1009650"/>
              <a:gd name="connsiteY6" fmla="*/ 430358 h 641350"/>
              <a:gd name="connsiteX7" fmla="*/ 777551 w 1009650"/>
              <a:gd name="connsiteY7" fmla="*/ 430358 h 641350"/>
              <a:gd name="connsiteX8" fmla="*/ 652519 w 1009650"/>
              <a:gd name="connsiteY8" fmla="*/ 640352 h 641350"/>
              <a:gd name="connsiteX9" fmla="*/ 698747 w 1009650"/>
              <a:gd name="connsiteY9" fmla="*/ 640352 h 641350"/>
              <a:gd name="connsiteX10" fmla="*/ 713225 w 1009650"/>
              <a:gd name="connsiteY10" fmla="*/ 633050 h 641350"/>
              <a:gd name="connsiteX11" fmla="*/ 864800 w 1009650"/>
              <a:gd name="connsiteY11" fmla="*/ 484206 h 641350"/>
              <a:gd name="connsiteX12" fmla="*/ 1004881 w 1009650"/>
              <a:gd name="connsiteY12" fmla="*/ 412641 h 641350"/>
              <a:gd name="connsiteX13" fmla="*/ 1011231 w 1009650"/>
              <a:gd name="connsiteY13" fmla="*/ 402608 h 641350"/>
              <a:gd name="connsiteX14" fmla="*/ 1011231 w 1009650"/>
              <a:gd name="connsiteY14" fmla="*/ 379685 h 641350"/>
              <a:gd name="connsiteX15" fmla="*/ 1003547 w 1009650"/>
              <a:gd name="connsiteY15" fmla="*/ 368826 h 641350"/>
              <a:gd name="connsiteX16" fmla="*/ 710241 w 1009650"/>
              <a:gd name="connsiteY16" fmla="*/ 145624 h 641350"/>
              <a:gd name="connsiteX17" fmla="*/ 705224 w 1009650"/>
              <a:gd name="connsiteY17" fmla="*/ 141687 h 641350"/>
              <a:gd name="connsiteX18" fmla="*/ 652138 w 1009650"/>
              <a:gd name="connsiteY18" fmla="*/ 141687 h 641350"/>
              <a:gd name="connsiteX19" fmla="*/ 777487 w 1009650"/>
              <a:gd name="connsiteY19" fmla="*/ 353078 h 641350"/>
              <a:gd name="connsiteX20" fmla="*/ 428237 w 1009650"/>
              <a:gd name="connsiteY20" fmla="*/ 353078 h 641350"/>
              <a:gd name="connsiteX21" fmla="*/ 428237 w 1009650"/>
              <a:gd name="connsiteY21" fmla="*/ 344887 h 641350"/>
              <a:gd name="connsiteX22" fmla="*/ 428237 w 1009650"/>
              <a:gd name="connsiteY22" fmla="*/ 210013 h 641350"/>
              <a:gd name="connsiteX23" fmla="*/ 422776 w 1009650"/>
              <a:gd name="connsiteY23" fmla="*/ 165563 h 641350"/>
              <a:gd name="connsiteX24" fmla="*/ 278060 w 1009650"/>
              <a:gd name="connsiteY24" fmla="*/ 11385 h 641350"/>
              <a:gd name="connsiteX25" fmla="*/ 117151 w 1009650"/>
              <a:gd name="connsiteY25" fmla="*/ 24275 h 641350"/>
              <a:gd name="connsiteX26" fmla="*/ 331654 w 1009650"/>
              <a:gd name="connsiteY26" fmla="*/ 145370 h 641350"/>
              <a:gd name="connsiteX27" fmla="*/ 350704 w 1009650"/>
              <a:gd name="connsiteY27" fmla="*/ 216045 h 641350"/>
              <a:gd name="connsiteX28" fmla="*/ 350704 w 1009650"/>
              <a:gd name="connsiteY28" fmla="*/ 343045 h 641350"/>
              <a:gd name="connsiteX29" fmla="*/ 350704 w 1009650"/>
              <a:gd name="connsiteY29" fmla="*/ 352634 h 641350"/>
              <a:gd name="connsiteX30" fmla="*/ 346513 w 1009650"/>
              <a:gd name="connsiteY30" fmla="*/ 353142 h 641350"/>
              <a:gd name="connsiteX31" fmla="*/ 208591 w 1009650"/>
              <a:gd name="connsiteY31" fmla="*/ 352697 h 641350"/>
              <a:gd name="connsiteX32" fmla="*/ 104069 w 1009650"/>
              <a:gd name="connsiteY32" fmla="*/ 297579 h 641350"/>
              <a:gd name="connsiteX33" fmla="*/ 190493 w 1009650"/>
              <a:gd name="connsiteY33" fmla="*/ 79457 h 641350"/>
              <a:gd name="connsiteX34" fmla="*/ 331654 w 1009650"/>
              <a:gd name="connsiteY34" fmla="*/ 145370 h 64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9650" h="641350">
                <a:moveTo>
                  <a:pt x="117151" y="24275"/>
                </a:moveTo>
                <a:cubicBezTo>
                  <a:pt x="34918" y="69741"/>
                  <a:pt x="-5912" y="140163"/>
                  <a:pt x="692" y="235603"/>
                </a:cubicBezTo>
                <a:cubicBezTo>
                  <a:pt x="7994" y="341013"/>
                  <a:pt x="103117" y="429659"/>
                  <a:pt x="208781" y="429659"/>
                </a:cubicBezTo>
                <a:lnTo>
                  <a:pt x="350450" y="429659"/>
                </a:lnTo>
                <a:lnTo>
                  <a:pt x="350450" y="641432"/>
                </a:lnTo>
                <a:lnTo>
                  <a:pt x="428301" y="641432"/>
                </a:lnTo>
                <a:lnTo>
                  <a:pt x="428301" y="430358"/>
                </a:lnTo>
                <a:lnTo>
                  <a:pt x="777551" y="430358"/>
                </a:lnTo>
                <a:cubicBezTo>
                  <a:pt x="722305" y="492842"/>
                  <a:pt x="679379" y="561231"/>
                  <a:pt x="652519" y="640352"/>
                </a:cubicBezTo>
                <a:cubicBezTo>
                  <a:pt x="668712" y="640352"/>
                  <a:pt x="683761" y="640352"/>
                  <a:pt x="698747" y="640352"/>
                </a:cubicBezTo>
                <a:cubicBezTo>
                  <a:pt x="704581" y="640933"/>
                  <a:pt x="710224" y="638086"/>
                  <a:pt x="713225" y="633050"/>
                </a:cubicBezTo>
                <a:cubicBezTo>
                  <a:pt x="754165" y="574534"/>
                  <a:pt x="805550" y="524075"/>
                  <a:pt x="864800" y="484206"/>
                </a:cubicBezTo>
                <a:cubicBezTo>
                  <a:pt x="908435" y="454786"/>
                  <a:pt x="955471" y="430757"/>
                  <a:pt x="1004881" y="412641"/>
                </a:cubicBezTo>
                <a:cubicBezTo>
                  <a:pt x="1009346" y="411541"/>
                  <a:pt x="1012148" y="407114"/>
                  <a:pt x="1011231" y="402608"/>
                </a:cubicBezTo>
                <a:cubicBezTo>
                  <a:pt x="1010723" y="394975"/>
                  <a:pt x="1010723" y="387317"/>
                  <a:pt x="1011231" y="379685"/>
                </a:cubicBezTo>
                <a:cubicBezTo>
                  <a:pt x="1011802" y="373335"/>
                  <a:pt x="1009135" y="370922"/>
                  <a:pt x="1003547" y="368826"/>
                </a:cubicBezTo>
                <a:cubicBezTo>
                  <a:pt x="883532" y="323741"/>
                  <a:pt x="784154" y="251351"/>
                  <a:pt x="710241" y="145624"/>
                </a:cubicBezTo>
                <a:cubicBezTo>
                  <a:pt x="709034" y="143909"/>
                  <a:pt x="706939" y="141750"/>
                  <a:pt x="705224" y="141687"/>
                </a:cubicBezTo>
                <a:cubicBezTo>
                  <a:pt x="687889" y="141687"/>
                  <a:pt x="670616" y="141687"/>
                  <a:pt x="652138" y="141687"/>
                </a:cubicBezTo>
                <a:cubicBezTo>
                  <a:pt x="678808" y="221506"/>
                  <a:pt x="721988" y="290213"/>
                  <a:pt x="777487" y="353078"/>
                </a:cubicBezTo>
                <a:lnTo>
                  <a:pt x="428237" y="353078"/>
                </a:lnTo>
                <a:lnTo>
                  <a:pt x="428237" y="344887"/>
                </a:lnTo>
                <a:cubicBezTo>
                  <a:pt x="428237" y="299929"/>
                  <a:pt x="428681" y="254971"/>
                  <a:pt x="428237" y="210013"/>
                </a:cubicBezTo>
                <a:cubicBezTo>
                  <a:pt x="428159" y="195034"/>
                  <a:pt x="426326" y="180115"/>
                  <a:pt x="422776" y="165563"/>
                </a:cubicBezTo>
                <a:cubicBezTo>
                  <a:pt x="402392" y="88283"/>
                  <a:pt x="353498" y="36150"/>
                  <a:pt x="278060" y="11385"/>
                </a:cubicBezTo>
                <a:cubicBezTo>
                  <a:pt x="223323" y="-6776"/>
                  <a:pt x="167760" y="-3728"/>
                  <a:pt x="117151" y="24275"/>
                </a:cubicBezTo>
                <a:close/>
                <a:moveTo>
                  <a:pt x="331654" y="145370"/>
                </a:moveTo>
                <a:cubicBezTo>
                  <a:pt x="344472" y="166690"/>
                  <a:pt x="351071" y="191171"/>
                  <a:pt x="350704" y="216045"/>
                </a:cubicBezTo>
                <a:cubicBezTo>
                  <a:pt x="350704" y="258463"/>
                  <a:pt x="350704" y="300818"/>
                  <a:pt x="350704" y="343045"/>
                </a:cubicBezTo>
                <a:lnTo>
                  <a:pt x="350704" y="352634"/>
                </a:lnTo>
                <a:cubicBezTo>
                  <a:pt x="349319" y="352892"/>
                  <a:pt x="347920" y="353061"/>
                  <a:pt x="346513" y="353142"/>
                </a:cubicBezTo>
                <a:cubicBezTo>
                  <a:pt x="300539" y="353142"/>
                  <a:pt x="254564" y="353142"/>
                  <a:pt x="208591" y="352697"/>
                </a:cubicBezTo>
                <a:cubicBezTo>
                  <a:pt x="164649" y="352062"/>
                  <a:pt x="129724" y="332123"/>
                  <a:pt x="104069" y="297579"/>
                </a:cubicBezTo>
                <a:cubicBezTo>
                  <a:pt x="38347" y="209187"/>
                  <a:pt x="96132" y="97173"/>
                  <a:pt x="190493" y="79457"/>
                </a:cubicBezTo>
                <a:cubicBezTo>
                  <a:pt x="246651" y="70112"/>
                  <a:pt x="302766" y="96313"/>
                  <a:pt x="331654" y="145370"/>
                </a:cubicBezTo>
                <a:close/>
              </a:path>
            </a:pathLst>
          </a:custGeom>
          <a:solidFill>
            <a:srgbClr val="7E007C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8" name="Rectangle 7"/>
          <p:cNvSpPr/>
          <p:nvPr userDrawn="1"/>
        </p:nvSpPr>
        <p:spPr>
          <a:xfrm>
            <a:off x="0" y="75715"/>
            <a:ext cx="1089126" cy="809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4640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Activity 1">
    <p:bg>
      <p:bgPr>
        <a:solidFill>
          <a:srgbClr val="7E007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>
            <a:extLst>
              <a:ext uri="{FF2B5EF4-FFF2-40B4-BE49-F238E27FC236}">
                <a16:creationId xmlns:a16="http://schemas.microsoft.com/office/drawing/2014/main" id="{56887D20-DCD6-8E49-BF31-8F4C2FCCD421}"/>
              </a:ext>
            </a:extLst>
          </p:cNvPr>
          <p:cNvSpPr/>
          <p:nvPr userDrawn="1"/>
        </p:nvSpPr>
        <p:spPr>
          <a:xfrm>
            <a:off x="487005" y="518307"/>
            <a:ext cx="3525956" cy="4061544"/>
          </a:xfrm>
          <a:custGeom>
            <a:avLst/>
            <a:gdLst>
              <a:gd name="connsiteX0" fmla="*/ 1008895 w 1003300"/>
              <a:gd name="connsiteY0" fmla="*/ 731076 h 1155700"/>
              <a:gd name="connsiteX1" fmla="*/ 581921 w 1003300"/>
              <a:gd name="connsiteY1" fmla="*/ 1157986 h 1155700"/>
              <a:gd name="connsiteX2" fmla="*/ 581921 w 1003300"/>
              <a:gd name="connsiteY2" fmla="*/ 932371 h 1155700"/>
              <a:gd name="connsiteX3" fmla="*/ 565728 w 1003300"/>
              <a:gd name="connsiteY3" fmla="*/ 932371 h 1155700"/>
              <a:gd name="connsiteX4" fmla="*/ 485337 w 1003300"/>
              <a:gd name="connsiteY4" fmla="*/ 923163 h 1155700"/>
              <a:gd name="connsiteX5" fmla="*/ 405454 w 1003300"/>
              <a:gd name="connsiteY5" fmla="*/ 877824 h 1155700"/>
              <a:gd name="connsiteX6" fmla="*/ 306585 w 1003300"/>
              <a:gd name="connsiteY6" fmla="*/ 784035 h 1155700"/>
              <a:gd name="connsiteX7" fmla="*/ 114497 w 1003300"/>
              <a:gd name="connsiteY7" fmla="*/ 591312 h 1155700"/>
              <a:gd name="connsiteX8" fmla="*/ 29534 w 1003300"/>
              <a:gd name="connsiteY8" fmla="*/ 484251 h 1155700"/>
              <a:gd name="connsiteX9" fmla="*/ 7500 w 1003300"/>
              <a:gd name="connsiteY9" fmla="*/ 408051 h 1155700"/>
              <a:gd name="connsiteX10" fmla="*/ 452 w 1003300"/>
              <a:gd name="connsiteY10" fmla="*/ 282766 h 1155700"/>
              <a:gd name="connsiteX11" fmla="*/ 452 w 1003300"/>
              <a:gd name="connsiteY11" fmla="*/ 10668 h 1155700"/>
              <a:gd name="connsiteX12" fmla="*/ 452 w 1003300"/>
              <a:gd name="connsiteY12" fmla="*/ 1333 h 1155700"/>
              <a:gd name="connsiteX13" fmla="*/ 201937 w 1003300"/>
              <a:gd name="connsiteY13" fmla="*/ 203200 h 1155700"/>
              <a:gd name="connsiteX14" fmla="*/ 405137 w 1003300"/>
              <a:gd name="connsiteY14" fmla="*/ 0 h 1155700"/>
              <a:gd name="connsiteX15" fmla="*/ 405137 w 1003300"/>
              <a:gd name="connsiteY15" fmla="*/ 527876 h 1155700"/>
              <a:gd name="connsiteX16" fmla="*/ 573221 w 1003300"/>
              <a:gd name="connsiteY16" fmla="*/ 527876 h 1155700"/>
              <a:gd name="connsiteX17" fmla="*/ 581984 w 1003300"/>
              <a:gd name="connsiteY17" fmla="*/ 518732 h 1155700"/>
              <a:gd name="connsiteX18" fmla="*/ 581984 w 1003300"/>
              <a:gd name="connsiteY18" fmla="*/ 303975 h 1155700"/>
              <a:gd name="connsiteX19" fmla="*/ 1008895 w 1003300"/>
              <a:gd name="connsiteY19" fmla="*/ 731076 h 1155700"/>
              <a:gd name="connsiteX20" fmla="*/ 649929 w 1003300"/>
              <a:gd name="connsiteY20" fmla="*/ 864426 h 1155700"/>
              <a:gd name="connsiteX21" fmla="*/ 649929 w 1003300"/>
              <a:gd name="connsiteY21" fmla="*/ 991807 h 1155700"/>
              <a:gd name="connsiteX22" fmla="*/ 911359 w 1003300"/>
              <a:gd name="connsiteY22" fmla="*/ 730568 h 1155700"/>
              <a:gd name="connsiteX23" fmla="*/ 649231 w 1003300"/>
              <a:gd name="connsiteY23" fmla="*/ 468376 h 1155700"/>
              <a:gd name="connsiteX24" fmla="*/ 649231 w 1003300"/>
              <a:gd name="connsiteY24" fmla="*/ 595693 h 1155700"/>
              <a:gd name="connsiteX25" fmla="*/ 216732 w 1003300"/>
              <a:gd name="connsiteY25" fmla="*/ 595693 h 1155700"/>
              <a:gd name="connsiteX26" fmla="*/ 221558 w 1003300"/>
              <a:gd name="connsiteY26" fmla="*/ 601091 h 1155700"/>
              <a:gd name="connsiteX27" fmla="*/ 427870 w 1003300"/>
              <a:gd name="connsiteY27" fmla="*/ 807720 h 1155700"/>
              <a:gd name="connsiteX28" fmla="*/ 542170 w 1003300"/>
              <a:gd name="connsiteY28" fmla="*/ 862457 h 1155700"/>
              <a:gd name="connsiteX29" fmla="*/ 624720 w 1003300"/>
              <a:gd name="connsiteY29" fmla="*/ 864426 h 1155700"/>
              <a:gd name="connsiteX30" fmla="*/ 649929 w 1003300"/>
              <a:gd name="connsiteY30" fmla="*/ 864426 h 1155700"/>
              <a:gd name="connsiteX31" fmla="*/ 68523 w 1003300"/>
              <a:gd name="connsiteY31" fmla="*/ 162941 h 1155700"/>
              <a:gd name="connsiteX32" fmla="*/ 68142 w 1003300"/>
              <a:gd name="connsiteY32" fmla="*/ 168275 h 1155700"/>
              <a:gd name="connsiteX33" fmla="*/ 68460 w 1003300"/>
              <a:gd name="connsiteY33" fmla="*/ 339725 h 1155700"/>
              <a:gd name="connsiteX34" fmla="*/ 75318 w 1003300"/>
              <a:gd name="connsiteY34" fmla="*/ 411162 h 1155700"/>
              <a:gd name="connsiteX35" fmla="*/ 127325 w 1003300"/>
              <a:gd name="connsiteY35" fmla="*/ 494665 h 1155700"/>
              <a:gd name="connsiteX36" fmla="*/ 203207 w 1003300"/>
              <a:gd name="connsiteY36" fmla="*/ 521780 h 1155700"/>
              <a:gd name="connsiteX37" fmla="*/ 333889 w 1003300"/>
              <a:gd name="connsiteY37" fmla="*/ 527558 h 1155700"/>
              <a:gd name="connsiteX38" fmla="*/ 336937 w 1003300"/>
              <a:gd name="connsiteY38" fmla="*/ 526732 h 1155700"/>
              <a:gd name="connsiteX39" fmla="*/ 336938 w 1003300"/>
              <a:gd name="connsiteY39" fmla="*/ 162243 h 1155700"/>
              <a:gd name="connsiteX40" fmla="*/ 202508 w 1003300"/>
              <a:gd name="connsiteY40" fmla="*/ 295021 h 115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003300" h="1155700">
                <a:moveTo>
                  <a:pt x="1008895" y="731076"/>
                </a:moveTo>
                <a:lnTo>
                  <a:pt x="581921" y="1157986"/>
                </a:lnTo>
                <a:lnTo>
                  <a:pt x="581921" y="932371"/>
                </a:lnTo>
                <a:lnTo>
                  <a:pt x="565728" y="932371"/>
                </a:lnTo>
                <a:cubicBezTo>
                  <a:pt x="538636" y="932998"/>
                  <a:pt x="511586" y="929900"/>
                  <a:pt x="485337" y="923163"/>
                </a:cubicBezTo>
                <a:cubicBezTo>
                  <a:pt x="455495" y="914588"/>
                  <a:pt x="428116" y="899048"/>
                  <a:pt x="405454" y="877824"/>
                </a:cubicBezTo>
                <a:cubicBezTo>
                  <a:pt x="371736" y="847407"/>
                  <a:pt x="338843" y="815975"/>
                  <a:pt x="306585" y="784035"/>
                </a:cubicBezTo>
                <a:cubicBezTo>
                  <a:pt x="242111" y="720238"/>
                  <a:pt x="178082" y="655997"/>
                  <a:pt x="114497" y="591312"/>
                </a:cubicBezTo>
                <a:cubicBezTo>
                  <a:pt x="82430" y="558737"/>
                  <a:pt x="52140" y="524510"/>
                  <a:pt x="29534" y="484251"/>
                </a:cubicBezTo>
                <a:cubicBezTo>
                  <a:pt x="16810" y="460725"/>
                  <a:pt x="9295" y="434737"/>
                  <a:pt x="7500" y="408051"/>
                </a:cubicBezTo>
                <a:cubicBezTo>
                  <a:pt x="3944" y="366395"/>
                  <a:pt x="1150" y="324548"/>
                  <a:pt x="452" y="282766"/>
                </a:cubicBezTo>
                <a:cubicBezTo>
                  <a:pt x="-565" y="192087"/>
                  <a:pt x="452" y="101346"/>
                  <a:pt x="452" y="10668"/>
                </a:cubicBezTo>
                <a:lnTo>
                  <a:pt x="452" y="1333"/>
                </a:lnTo>
                <a:cubicBezTo>
                  <a:pt x="67952" y="68961"/>
                  <a:pt x="134817" y="135890"/>
                  <a:pt x="201937" y="203200"/>
                </a:cubicBezTo>
                <a:lnTo>
                  <a:pt x="405137" y="0"/>
                </a:lnTo>
                <a:lnTo>
                  <a:pt x="405137" y="527876"/>
                </a:lnTo>
                <a:cubicBezTo>
                  <a:pt x="408185" y="527876"/>
                  <a:pt x="519818" y="527876"/>
                  <a:pt x="573221" y="527876"/>
                </a:cubicBezTo>
                <a:cubicBezTo>
                  <a:pt x="580524" y="527876"/>
                  <a:pt x="581984" y="525463"/>
                  <a:pt x="581984" y="518732"/>
                </a:cubicBezTo>
                <a:cubicBezTo>
                  <a:pt x="581984" y="449516"/>
                  <a:pt x="581984" y="305435"/>
                  <a:pt x="581984" y="303975"/>
                </a:cubicBezTo>
                <a:cubicBezTo>
                  <a:pt x="580778" y="304292"/>
                  <a:pt x="1010038" y="732028"/>
                  <a:pt x="1008895" y="731076"/>
                </a:cubicBezTo>
                <a:close/>
                <a:moveTo>
                  <a:pt x="649929" y="864426"/>
                </a:moveTo>
                <a:lnTo>
                  <a:pt x="649929" y="991807"/>
                </a:lnTo>
                <a:cubicBezTo>
                  <a:pt x="737601" y="904092"/>
                  <a:pt x="824745" y="817012"/>
                  <a:pt x="911359" y="730568"/>
                </a:cubicBezTo>
                <a:lnTo>
                  <a:pt x="649231" y="468376"/>
                </a:lnTo>
                <a:lnTo>
                  <a:pt x="649231" y="595693"/>
                </a:lnTo>
                <a:lnTo>
                  <a:pt x="216732" y="595693"/>
                </a:lnTo>
                <a:cubicBezTo>
                  <a:pt x="218955" y="598170"/>
                  <a:pt x="220162" y="599757"/>
                  <a:pt x="221558" y="601091"/>
                </a:cubicBezTo>
                <a:cubicBezTo>
                  <a:pt x="290265" y="669967"/>
                  <a:pt x="359036" y="738844"/>
                  <a:pt x="427870" y="807720"/>
                </a:cubicBezTo>
                <a:cubicBezTo>
                  <a:pt x="459620" y="839470"/>
                  <a:pt x="496894" y="859473"/>
                  <a:pt x="542170" y="862457"/>
                </a:cubicBezTo>
                <a:cubicBezTo>
                  <a:pt x="569665" y="864235"/>
                  <a:pt x="597288" y="863854"/>
                  <a:pt x="624720" y="864426"/>
                </a:cubicBezTo>
                <a:cubicBezTo>
                  <a:pt x="632721" y="864553"/>
                  <a:pt x="640404" y="864426"/>
                  <a:pt x="649929" y="864426"/>
                </a:cubicBezTo>
                <a:close/>
                <a:moveTo>
                  <a:pt x="68523" y="162941"/>
                </a:moveTo>
                <a:cubicBezTo>
                  <a:pt x="68523" y="164402"/>
                  <a:pt x="68142" y="166370"/>
                  <a:pt x="68142" y="168275"/>
                </a:cubicBezTo>
                <a:cubicBezTo>
                  <a:pt x="68142" y="225425"/>
                  <a:pt x="67507" y="282575"/>
                  <a:pt x="68460" y="339725"/>
                </a:cubicBezTo>
                <a:cubicBezTo>
                  <a:pt x="68770" y="363686"/>
                  <a:pt x="71064" y="387580"/>
                  <a:pt x="75318" y="411162"/>
                </a:cubicBezTo>
                <a:cubicBezTo>
                  <a:pt x="81668" y="445326"/>
                  <a:pt x="97289" y="474662"/>
                  <a:pt x="127325" y="494665"/>
                </a:cubicBezTo>
                <a:cubicBezTo>
                  <a:pt x="150463" y="508873"/>
                  <a:pt x="176305" y="518107"/>
                  <a:pt x="203207" y="521780"/>
                </a:cubicBezTo>
                <a:cubicBezTo>
                  <a:pt x="246514" y="529273"/>
                  <a:pt x="290265" y="527621"/>
                  <a:pt x="333889" y="527558"/>
                </a:cubicBezTo>
                <a:cubicBezTo>
                  <a:pt x="334936" y="527411"/>
                  <a:pt x="335960" y="527133"/>
                  <a:pt x="336937" y="526732"/>
                </a:cubicBezTo>
                <a:lnTo>
                  <a:pt x="336938" y="162243"/>
                </a:lnTo>
                <a:lnTo>
                  <a:pt x="202508" y="295021"/>
                </a:lnTo>
                <a:close/>
              </a:path>
            </a:pathLst>
          </a:custGeom>
          <a:solidFill>
            <a:schemeClr val="bg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>
              <a:solidFill>
                <a:schemeClr val="bg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27302" y="344971"/>
            <a:ext cx="7475232" cy="2858874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3600" baseline="0">
                <a:solidFill>
                  <a:schemeClr val="bg1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ACTIVITY: </a:t>
            </a:r>
            <a:br>
              <a:rPr lang="en-US" noProof="0" dirty="0"/>
            </a:br>
            <a:r>
              <a:rPr lang="en-US" noProof="0" dirty="0"/>
              <a:t>CLICK TO EDIT TITLE</a:t>
            </a:r>
            <a:endParaRPr lang="en-GB" noProof="0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327303" y="3525004"/>
            <a:ext cx="7475230" cy="2791976"/>
          </a:xfrm>
        </p:spPr>
        <p:txBody>
          <a:bodyPr/>
          <a:lstStyle>
            <a:lvl1pPr>
              <a:lnSpc>
                <a:spcPct val="100000"/>
              </a:lnSpc>
              <a:defRPr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instructions</a:t>
            </a:r>
          </a:p>
        </p:txBody>
      </p:sp>
    </p:spTree>
    <p:extLst>
      <p:ext uri="{BB962C8B-B14F-4D97-AF65-F5344CB8AC3E}">
        <p14:creationId xmlns:p14="http://schemas.microsoft.com/office/powerpoint/2010/main" val="31756808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1457">
          <p15:clr>
            <a:srgbClr val="FBAE40"/>
          </p15:clr>
        </p15:guide>
        <p15:guide id="3" orient="horz" pos="363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71FB68A7-A656-A348-AE42-02B5F30E1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71" y="562058"/>
            <a:ext cx="11517818" cy="8050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623AAC1-38C0-EC41-AF66-7EC76ACCB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272" y="1368256"/>
            <a:ext cx="11516239" cy="495535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dirty="0"/>
              <a:t>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25889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216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3940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75715"/>
            <a:ext cx="1089126" cy="809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71FB68A7-A656-A348-AE42-02B5F30E1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71" y="562058"/>
            <a:ext cx="11517818" cy="8050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54460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con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1059427" y="3673998"/>
            <a:ext cx="2124159" cy="2749952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0" indent="0">
              <a:buFont typeface="Arial" panose="020B0604020202020204" pitchFamily="34" charset="0"/>
              <a:buNone/>
              <a:defRPr sz="1800"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3639645" y="3673998"/>
            <a:ext cx="2068065" cy="2749952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80000" indent="-180000">
              <a:buFont typeface="Arial" panose="020B0604020202020204" pitchFamily="34" charset="0"/>
              <a:buChar char="•"/>
              <a:defRPr sz="1800"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6149996" y="3673998"/>
            <a:ext cx="2130523" cy="2749952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80000" indent="-180000">
              <a:buFont typeface="Arial" panose="020B0604020202020204" pitchFamily="34" charset="0"/>
              <a:buChar char="•"/>
              <a:defRPr sz="1800"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7" name="Picture Placeholder 21"/>
          <p:cNvSpPr>
            <a:spLocks noGrp="1"/>
          </p:cNvSpPr>
          <p:nvPr>
            <p:ph type="pic" sz="quarter" idx="18" hasCustomPrompt="1"/>
          </p:nvPr>
        </p:nvSpPr>
        <p:spPr>
          <a:xfrm>
            <a:off x="1059428" y="1993484"/>
            <a:ext cx="1437932" cy="143793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8" name="Picture Placeholder 21"/>
          <p:cNvSpPr>
            <a:spLocks noGrp="1"/>
          </p:cNvSpPr>
          <p:nvPr>
            <p:ph type="pic" sz="quarter" idx="19" hasCustomPrompt="1"/>
          </p:nvPr>
        </p:nvSpPr>
        <p:spPr>
          <a:xfrm>
            <a:off x="3639646" y="1986408"/>
            <a:ext cx="1437932" cy="143793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9" name="Picture Placeholder 21"/>
          <p:cNvSpPr>
            <a:spLocks noGrp="1"/>
          </p:cNvSpPr>
          <p:nvPr>
            <p:ph type="pic" sz="quarter" idx="20" hasCustomPrompt="1"/>
          </p:nvPr>
        </p:nvSpPr>
        <p:spPr>
          <a:xfrm>
            <a:off x="6149997" y="1993484"/>
            <a:ext cx="1437932" cy="143793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637070" y="3688989"/>
            <a:ext cx="2183449" cy="2749952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80000" indent="-180000">
              <a:buFont typeface="Arial" panose="020B0604020202020204" pitchFamily="34" charset="0"/>
              <a:buChar char="•"/>
              <a:defRPr sz="1800"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11" name="Picture Placeholder 21"/>
          <p:cNvSpPr>
            <a:spLocks noGrp="1"/>
          </p:cNvSpPr>
          <p:nvPr>
            <p:ph type="pic" sz="quarter" idx="22" hasCustomPrompt="1"/>
          </p:nvPr>
        </p:nvSpPr>
        <p:spPr>
          <a:xfrm>
            <a:off x="8637071" y="2008475"/>
            <a:ext cx="1437932" cy="143793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0" y="75715"/>
            <a:ext cx="1089126" cy="809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71FB68A7-A656-A348-AE42-02B5F30E1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71" y="562058"/>
            <a:ext cx="11517818" cy="8050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89683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ction Tips">
    <p:bg>
      <p:bgPr>
        <a:solidFill>
          <a:srgbClr val="EB62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54240" y="0"/>
            <a:ext cx="4937760" cy="6858000"/>
          </a:xfrm>
          <a:prstGeom prst="rect">
            <a:avLst/>
          </a:prstGeom>
        </p:spPr>
      </p:pic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85300" y="5306004"/>
            <a:ext cx="3534471" cy="1186921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sz="1600" b="0"/>
            </a:lvl1pPr>
            <a:lvl2pPr marL="374650" indent="-285750">
              <a:buFont typeface="Arial" panose="020B0604020202020204" pitchFamily="34" charset="0"/>
              <a:buChar char="•"/>
              <a:defRPr/>
            </a:lvl2pPr>
            <a:lvl3pPr marL="88900" indent="0">
              <a:buNone/>
              <a:defRPr/>
            </a:lvl3pPr>
            <a:lvl4pPr marL="88900" indent="0">
              <a:buNone/>
              <a:defRPr/>
            </a:lvl4pPr>
            <a:lvl5pPr marL="88900" indent="0">
              <a:buNone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5301" y="1914129"/>
            <a:ext cx="3592020" cy="2277604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-1420" y="3503895"/>
            <a:ext cx="6359624" cy="2437013"/>
            <a:chOff x="-1420" y="3503895"/>
            <a:chExt cx="6359624" cy="2437013"/>
          </a:xfrm>
          <a:solidFill>
            <a:srgbClr val="004050"/>
          </a:solidFill>
        </p:grpSpPr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>
              <a:off x="-1420" y="3503895"/>
              <a:ext cx="5273560" cy="1035156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670881 w 1670881"/>
                <a:gd name="connsiteY0" fmla="*/ 248186 h 248186"/>
                <a:gd name="connsiteX1" fmla="*/ 921010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70881 w 1670881"/>
                <a:gd name="connsiteY0" fmla="*/ 248186 h 248186"/>
                <a:gd name="connsiteX1" fmla="*/ 1324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69638 w 1669638"/>
                <a:gd name="connsiteY0" fmla="*/ 248186 h 248186"/>
                <a:gd name="connsiteX1" fmla="*/ 81 w 1669638"/>
                <a:gd name="connsiteY1" fmla="*/ 248186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7193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9638 w 1669638"/>
                <a:gd name="connsiteY0" fmla="*/ 248186 h 248186"/>
                <a:gd name="connsiteX1" fmla="*/ 80 w 1669638"/>
                <a:gd name="connsiteY1" fmla="*/ 247193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8186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8896 w 1668896"/>
                <a:gd name="connsiteY0" fmla="*/ 248186 h 248186"/>
                <a:gd name="connsiteX1" fmla="*/ 405622 w 1668896"/>
                <a:gd name="connsiteY1" fmla="*/ 248186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331 w 1264176"/>
                <a:gd name="connsiteY1" fmla="*/ 247615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4176" h="248186">
                  <a:moveTo>
                    <a:pt x="1264176" y="248186"/>
                  </a:moveTo>
                  <a:lnTo>
                    <a:pt x="331" y="247615"/>
                  </a:lnTo>
                  <a:cubicBezTo>
                    <a:pt x="-110" y="229052"/>
                    <a:pt x="441" y="211631"/>
                    <a:pt x="0" y="193068"/>
                  </a:cubicBezTo>
                  <a:lnTo>
                    <a:pt x="1118190" y="192497"/>
                  </a:lnTo>
                  <a:cubicBezTo>
                    <a:pt x="1060341" y="134140"/>
                    <a:pt x="1007065" y="74768"/>
                    <a:pt x="971505" y="219"/>
                  </a:cubicBezTo>
                  <a:cubicBezTo>
                    <a:pt x="991888" y="219"/>
                    <a:pt x="1010748" y="854"/>
                    <a:pt x="1029544" y="219"/>
                  </a:cubicBezTo>
                  <a:cubicBezTo>
                    <a:pt x="1038336" y="-1141"/>
                    <a:pt x="1046848" y="3956"/>
                    <a:pt x="1049800" y="12347"/>
                  </a:cubicBezTo>
                  <a:cubicBezTo>
                    <a:pt x="1067362" y="45816"/>
                    <a:pt x="1089035" y="76961"/>
                    <a:pt x="1114316" y="105057"/>
                  </a:cubicBezTo>
                  <a:cubicBezTo>
                    <a:pt x="1157944" y="155126"/>
                    <a:pt x="1206160" y="201004"/>
                    <a:pt x="1258335" y="242090"/>
                  </a:cubicBezTo>
                  <a:cubicBezTo>
                    <a:pt x="1260113" y="243551"/>
                    <a:pt x="1261890" y="245011"/>
                    <a:pt x="1263541" y="246535"/>
                  </a:cubicBezTo>
                  <a:cubicBezTo>
                    <a:pt x="1263859" y="246599"/>
                    <a:pt x="1263859" y="247170"/>
                    <a:pt x="1264176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/>
          </p:nvSpPr>
          <p:spPr>
            <a:xfrm>
              <a:off x="4768849" y="3504279"/>
              <a:ext cx="1589355" cy="2436629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 flipV="1">
              <a:off x="-1420" y="4902788"/>
              <a:ext cx="5273560" cy="1035156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670881 w 1670881"/>
                <a:gd name="connsiteY0" fmla="*/ 248186 h 248186"/>
                <a:gd name="connsiteX1" fmla="*/ 921010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70881 w 1670881"/>
                <a:gd name="connsiteY0" fmla="*/ 248186 h 248186"/>
                <a:gd name="connsiteX1" fmla="*/ 1324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69638 w 1669638"/>
                <a:gd name="connsiteY0" fmla="*/ 248186 h 248186"/>
                <a:gd name="connsiteX1" fmla="*/ 81 w 1669638"/>
                <a:gd name="connsiteY1" fmla="*/ 248186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7193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9638 w 1669638"/>
                <a:gd name="connsiteY0" fmla="*/ 248186 h 248186"/>
                <a:gd name="connsiteX1" fmla="*/ 80 w 1669638"/>
                <a:gd name="connsiteY1" fmla="*/ 247193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8186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8896 w 1668896"/>
                <a:gd name="connsiteY0" fmla="*/ 248186 h 248186"/>
                <a:gd name="connsiteX1" fmla="*/ 405622 w 1668896"/>
                <a:gd name="connsiteY1" fmla="*/ 248186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331 w 1264176"/>
                <a:gd name="connsiteY1" fmla="*/ 247615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4176" h="248186">
                  <a:moveTo>
                    <a:pt x="1264176" y="248186"/>
                  </a:moveTo>
                  <a:lnTo>
                    <a:pt x="331" y="247615"/>
                  </a:lnTo>
                  <a:cubicBezTo>
                    <a:pt x="-110" y="229052"/>
                    <a:pt x="441" y="211631"/>
                    <a:pt x="0" y="193068"/>
                  </a:cubicBezTo>
                  <a:lnTo>
                    <a:pt x="1118190" y="192497"/>
                  </a:lnTo>
                  <a:cubicBezTo>
                    <a:pt x="1060341" y="134140"/>
                    <a:pt x="1007065" y="74768"/>
                    <a:pt x="971505" y="219"/>
                  </a:cubicBezTo>
                  <a:cubicBezTo>
                    <a:pt x="991888" y="219"/>
                    <a:pt x="1010748" y="854"/>
                    <a:pt x="1029544" y="219"/>
                  </a:cubicBezTo>
                  <a:cubicBezTo>
                    <a:pt x="1038336" y="-1141"/>
                    <a:pt x="1046848" y="3956"/>
                    <a:pt x="1049800" y="12347"/>
                  </a:cubicBezTo>
                  <a:cubicBezTo>
                    <a:pt x="1067362" y="45816"/>
                    <a:pt x="1089035" y="76961"/>
                    <a:pt x="1114316" y="105057"/>
                  </a:cubicBezTo>
                  <a:cubicBezTo>
                    <a:pt x="1157944" y="155126"/>
                    <a:pt x="1206160" y="201004"/>
                    <a:pt x="1258335" y="242090"/>
                  </a:cubicBezTo>
                  <a:cubicBezTo>
                    <a:pt x="1260113" y="243551"/>
                    <a:pt x="1261890" y="245011"/>
                    <a:pt x="1263541" y="246535"/>
                  </a:cubicBezTo>
                  <a:cubicBezTo>
                    <a:pt x="1263859" y="246599"/>
                    <a:pt x="1263859" y="247170"/>
                    <a:pt x="1264176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1988764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ext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1065907" y="1986354"/>
            <a:ext cx="2153905" cy="437632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71450" indent="-171450">
              <a:lnSpc>
                <a:spcPct val="100000"/>
              </a:lnSpc>
              <a:buFont typeface="Arial" panose="020B0604020202020204" pitchFamily="34" charset="0"/>
              <a:buChar char="•"/>
              <a:defRPr sz="20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511826" y="1986354"/>
            <a:ext cx="2153905" cy="437632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71450" indent="-171450">
              <a:lnSpc>
                <a:spcPct val="100000"/>
              </a:lnSpc>
              <a:buFont typeface="Arial" panose="020B0604020202020204" pitchFamily="34" charset="0"/>
              <a:buChar char="•"/>
              <a:defRPr sz="20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5957745" y="1986353"/>
            <a:ext cx="2153905" cy="437632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71450" indent="-171450">
              <a:lnSpc>
                <a:spcPct val="100000"/>
              </a:lnSpc>
              <a:buFont typeface="Arial" panose="020B0604020202020204" pitchFamily="34" charset="0"/>
              <a:buChar char="•"/>
              <a:defRPr sz="20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8403664" y="1986352"/>
            <a:ext cx="2153905" cy="437632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71450" indent="-171450">
              <a:lnSpc>
                <a:spcPct val="100000"/>
              </a:lnSpc>
              <a:buFont typeface="Arial" panose="020B0604020202020204" pitchFamily="34" charset="0"/>
              <a:buChar char="•"/>
              <a:defRPr sz="20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Rectangle 8"/>
          <p:cNvSpPr/>
          <p:nvPr userDrawn="1"/>
        </p:nvSpPr>
        <p:spPr>
          <a:xfrm>
            <a:off x="0" y="75715"/>
            <a:ext cx="1089126" cy="809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71FB68A7-A656-A348-AE42-02B5F30E1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71" y="562058"/>
            <a:ext cx="11517818" cy="8050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71956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ext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5915467" y="1992793"/>
            <a:ext cx="4646004" cy="437632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71450" indent="-171450">
              <a:lnSpc>
                <a:spcPct val="100000"/>
              </a:lnSpc>
              <a:buFont typeface="Arial" panose="020B0604020202020204" pitchFamily="34" charset="0"/>
              <a:buChar char="•"/>
              <a:defRPr sz="20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069809" y="1992792"/>
            <a:ext cx="4646004" cy="437632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71450" indent="-171450">
              <a:lnSpc>
                <a:spcPct val="100000"/>
              </a:lnSpc>
              <a:buFont typeface="Arial" panose="020B0604020202020204" pitchFamily="34" charset="0"/>
              <a:buChar char="•"/>
              <a:defRPr sz="20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75715"/>
            <a:ext cx="1089126" cy="809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71FB68A7-A656-A348-AE42-02B5F30E1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71" y="562058"/>
            <a:ext cx="11517818" cy="8050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61177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1080209" y="4307356"/>
            <a:ext cx="4646004" cy="2072171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71450" indent="-171450">
              <a:buFont typeface="Arial" panose="020B0604020202020204" pitchFamily="34" charset="0"/>
              <a:buChar char="•"/>
              <a:defRPr sz="1800"/>
            </a:lvl2pPr>
            <a:lvl3pPr marL="0" indent="0">
              <a:buNone/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749837D3-F6DB-DB49-B987-A2004B061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80209" y="2003204"/>
            <a:ext cx="4645958" cy="20721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49837D3-F6DB-DB49-B987-A2004B0611D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25914" y="2003203"/>
            <a:ext cx="4645958" cy="20721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5925868" y="4307356"/>
            <a:ext cx="4646004" cy="2072171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71450" indent="-171450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75715"/>
            <a:ext cx="1089126" cy="809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71FB68A7-A656-A348-AE42-02B5F30E1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71" y="562058"/>
            <a:ext cx="11517818" cy="8050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25944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75715"/>
            <a:ext cx="1089126" cy="809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79135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Hope you enjoyed">
    <p:bg>
      <p:bgPr>
        <a:solidFill>
          <a:srgbClr val="09ED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63440" y="0"/>
            <a:ext cx="752856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5300" y="2311970"/>
            <a:ext cx="3138017" cy="1908338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3600" baseline="0"/>
            </a:lvl1pPr>
          </a:lstStyle>
          <a:p>
            <a:r>
              <a:rPr lang="en-US" noProof="0" dirty="0"/>
              <a:t>THANK YOU</a:t>
            </a:r>
            <a:endParaRPr lang="en-GB" noProof="0" dirty="0"/>
          </a:p>
        </p:txBody>
      </p:sp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85301" y="5306004"/>
            <a:ext cx="4269826" cy="1186921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b="0" baseline="0"/>
            </a:lvl1pPr>
            <a:lvl2pPr marL="374650" indent="-285750">
              <a:buFont typeface="Arial" panose="020B0604020202020204" pitchFamily="34" charset="0"/>
              <a:buChar char="•"/>
              <a:defRPr/>
            </a:lvl2pPr>
            <a:lvl3pPr marL="88900" indent="0">
              <a:buNone/>
              <a:defRPr/>
            </a:lvl3pPr>
            <a:lvl4pPr marL="88900" indent="0">
              <a:buNone/>
              <a:defRPr/>
            </a:lvl4pPr>
            <a:lvl5pPr marL="88900" indent="0">
              <a:buNone/>
              <a:defRPr/>
            </a:lvl5pPr>
          </a:lstStyle>
          <a:p>
            <a:pPr lvl="0"/>
            <a:r>
              <a:rPr lang="en-US" dirty="0"/>
              <a:t>Hope you enjoyed this learning journey.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-1698" y="3508800"/>
            <a:ext cx="7016130" cy="2425241"/>
            <a:chOff x="683" y="3508800"/>
            <a:chExt cx="7016130" cy="2425241"/>
          </a:xfrm>
          <a:solidFill>
            <a:srgbClr val="004050"/>
          </a:solidFill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>
              <a:off x="683" y="3508800"/>
              <a:ext cx="5938619" cy="1027006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670881 w 1670881"/>
                <a:gd name="connsiteY0" fmla="*/ 248186 h 248186"/>
                <a:gd name="connsiteX1" fmla="*/ 921010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70881 w 1670881"/>
                <a:gd name="connsiteY0" fmla="*/ 248186 h 248186"/>
                <a:gd name="connsiteX1" fmla="*/ 1324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69638 w 1669638"/>
                <a:gd name="connsiteY0" fmla="*/ 248186 h 248186"/>
                <a:gd name="connsiteX1" fmla="*/ 81 w 1669638"/>
                <a:gd name="connsiteY1" fmla="*/ 248186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7193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9638 w 1669638"/>
                <a:gd name="connsiteY0" fmla="*/ 248186 h 248186"/>
                <a:gd name="connsiteX1" fmla="*/ 80 w 1669638"/>
                <a:gd name="connsiteY1" fmla="*/ 247193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8186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8566 w 1668566"/>
                <a:gd name="connsiteY0" fmla="*/ 248186 h 248186"/>
                <a:gd name="connsiteX1" fmla="*/ 1 w 1668566"/>
                <a:gd name="connsiteY1" fmla="*/ 248186 h 248186"/>
                <a:gd name="connsiteX2" fmla="*/ 229815 w 1668566"/>
                <a:gd name="connsiteY2" fmla="*/ 194032 h 248186"/>
                <a:gd name="connsiteX3" fmla="*/ 1522580 w 1668566"/>
                <a:gd name="connsiteY3" fmla="*/ 192497 h 248186"/>
                <a:gd name="connsiteX4" fmla="*/ 1375895 w 1668566"/>
                <a:gd name="connsiteY4" fmla="*/ 219 h 248186"/>
                <a:gd name="connsiteX5" fmla="*/ 1433934 w 1668566"/>
                <a:gd name="connsiteY5" fmla="*/ 219 h 248186"/>
                <a:gd name="connsiteX6" fmla="*/ 1454190 w 1668566"/>
                <a:gd name="connsiteY6" fmla="*/ 12347 h 248186"/>
                <a:gd name="connsiteX7" fmla="*/ 1518706 w 1668566"/>
                <a:gd name="connsiteY7" fmla="*/ 105057 h 248186"/>
                <a:gd name="connsiteX8" fmla="*/ 1662725 w 1668566"/>
                <a:gd name="connsiteY8" fmla="*/ 242090 h 248186"/>
                <a:gd name="connsiteX9" fmla="*/ 1667931 w 1668566"/>
                <a:gd name="connsiteY9" fmla="*/ 246535 h 248186"/>
                <a:gd name="connsiteX10" fmla="*/ 1668566 w 1668566"/>
                <a:gd name="connsiteY10" fmla="*/ 248186 h 248186"/>
                <a:gd name="connsiteX0" fmla="*/ 1440017 w 1440017"/>
                <a:gd name="connsiteY0" fmla="*/ 248186 h 248186"/>
                <a:gd name="connsiteX1" fmla="*/ 62 w 1440017"/>
                <a:gd name="connsiteY1" fmla="*/ 248186 h 248186"/>
                <a:gd name="connsiteX2" fmla="*/ 1266 w 1440017"/>
                <a:gd name="connsiteY2" fmla="*/ 194032 h 248186"/>
                <a:gd name="connsiteX3" fmla="*/ 1294031 w 1440017"/>
                <a:gd name="connsiteY3" fmla="*/ 192497 h 248186"/>
                <a:gd name="connsiteX4" fmla="*/ 1147346 w 1440017"/>
                <a:gd name="connsiteY4" fmla="*/ 219 h 248186"/>
                <a:gd name="connsiteX5" fmla="*/ 1205385 w 1440017"/>
                <a:gd name="connsiteY5" fmla="*/ 219 h 248186"/>
                <a:gd name="connsiteX6" fmla="*/ 1225641 w 1440017"/>
                <a:gd name="connsiteY6" fmla="*/ 12347 h 248186"/>
                <a:gd name="connsiteX7" fmla="*/ 1290157 w 1440017"/>
                <a:gd name="connsiteY7" fmla="*/ 105057 h 248186"/>
                <a:gd name="connsiteX8" fmla="*/ 1434176 w 1440017"/>
                <a:gd name="connsiteY8" fmla="*/ 242090 h 248186"/>
                <a:gd name="connsiteX9" fmla="*/ 1439382 w 1440017"/>
                <a:gd name="connsiteY9" fmla="*/ 246535 h 248186"/>
                <a:gd name="connsiteX10" fmla="*/ 1440017 w 1440017"/>
                <a:gd name="connsiteY10" fmla="*/ 248186 h 248186"/>
                <a:gd name="connsiteX0" fmla="*/ 1439987 w 1439987"/>
                <a:gd name="connsiteY0" fmla="*/ 248186 h 248186"/>
                <a:gd name="connsiteX1" fmla="*/ 32 w 1439987"/>
                <a:gd name="connsiteY1" fmla="*/ 248186 h 248186"/>
                <a:gd name="connsiteX2" fmla="*/ 3538 w 1439987"/>
                <a:gd name="connsiteY2" fmla="*/ 192881 h 248186"/>
                <a:gd name="connsiteX3" fmla="*/ 1294001 w 1439987"/>
                <a:gd name="connsiteY3" fmla="*/ 192497 h 248186"/>
                <a:gd name="connsiteX4" fmla="*/ 1147316 w 1439987"/>
                <a:gd name="connsiteY4" fmla="*/ 219 h 248186"/>
                <a:gd name="connsiteX5" fmla="*/ 1205355 w 1439987"/>
                <a:gd name="connsiteY5" fmla="*/ 219 h 248186"/>
                <a:gd name="connsiteX6" fmla="*/ 1225611 w 1439987"/>
                <a:gd name="connsiteY6" fmla="*/ 12347 h 248186"/>
                <a:gd name="connsiteX7" fmla="*/ 1290127 w 1439987"/>
                <a:gd name="connsiteY7" fmla="*/ 105057 h 248186"/>
                <a:gd name="connsiteX8" fmla="*/ 1434146 w 1439987"/>
                <a:gd name="connsiteY8" fmla="*/ 242090 h 248186"/>
                <a:gd name="connsiteX9" fmla="*/ 1439352 w 1439987"/>
                <a:gd name="connsiteY9" fmla="*/ 246535 h 248186"/>
                <a:gd name="connsiteX10" fmla="*/ 1439987 w 1439987"/>
                <a:gd name="connsiteY10" fmla="*/ 248186 h 248186"/>
                <a:gd name="connsiteX0" fmla="*/ 1436625 w 1436625"/>
                <a:gd name="connsiteY0" fmla="*/ 248186 h 248186"/>
                <a:gd name="connsiteX1" fmla="*/ 122 w 1436625"/>
                <a:gd name="connsiteY1" fmla="*/ 248186 h 248186"/>
                <a:gd name="connsiteX2" fmla="*/ 176 w 1436625"/>
                <a:gd name="connsiteY2" fmla="*/ 192881 h 248186"/>
                <a:gd name="connsiteX3" fmla="*/ 1290639 w 1436625"/>
                <a:gd name="connsiteY3" fmla="*/ 192497 h 248186"/>
                <a:gd name="connsiteX4" fmla="*/ 1143954 w 1436625"/>
                <a:gd name="connsiteY4" fmla="*/ 219 h 248186"/>
                <a:gd name="connsiteX5" fmla="*/ 1201993 w 1436625"/>
                <a:gd name="connsiteY5" fmla="*/ 219 h 248186"/>
                <a:gd name="connsiteX6" fmla="*/ 1222249 w 1436625"/>
                <a:gd name="connsiteY6" fmla="*/ 12347 h 248186"/>
                <a:gd name="connsiteX7" fmla="*/ 1286765 w 1436625"/>
                <a:gd name="connsiteY7" fmla="*/ 105057 h 248186"/>
                <a:gd name="connsiteX8" fmla="*/ 1430784 w 1436625"/>
                <a:gd name="connsiteY8" fmla="*/ 242090 h 248186"/>
                <a:gd name="connsiteX9" fmla="*/ 1435990 w 1436625"/>
                <a:gd name="connsiteY9" fmla="*/ 246535 h 248186"/>
                <a:gd name="connsiteX10" fmla="*/ 1436625 w 1436625"/>
                <a:gd name="connsiteY10" fmla="*/ 248186 h 248186"/>
                <a:gd name="connsiteX0" fmla="*/ 1436553 w 1436553"/>
                <a:gd name="connsiteY0" fmla="*/ 248186 h 248186"/>
                <a:gd name="connsiteX1" fmla="*/ 50 w 1436553"/>
                <a:gd name="connsiteY1" fmla="*/ 248186 h 248186"/>
                <a:gd name="connsiteX2" fmla="*/ 1830 w 1436553"/>
                <a:gd name="connsiteY2" fmla="*/ 192881 h 248186"/>
                <a:gd name="connsiteX3" fmla="*/ 1290567 w 1436553"/>
                <a:gd name="connsiteY3" fmla="*/ 192497 h 248186"/>
                <a:gd name="connsiteX4" fmla="*/ 1143882 w 1436553"/>
                <a:gd name="connsiteY4" fmla="*/ 219 h 248186"/>
                <a:gd name="connsiteX5" fmla="*/ 1201921 w 1436553"/>
                <a:gd name="connsiteY5" fmla="*/ 219 h 248186"/>
                <a:gd name="connsiteX6" fmla="*/ 1222177 w 1436553"/>
                <a:gd name="connsiteY6" fmla="*/ 12347 h 248186"/>
                <a:gd name="connsiteX7" fmla="*/ 1286693 w 1436553"/>
                <a:gd name="connsiteY7" fmla="*/ 105057 h 248186"/>
                <a:gd name="connsiteX8" fmla="*/ 1430712 w 1436553"/>
                <a:gd name="connsiteY8" fmla="*/ 242090 h 248186"/>
                <a:gd name="connsiteX9" fmla="*/ 1435918 w 1436553"/>
                <a:gd name="connsiteY9" fmla="*/ 246535 h 248186"/>
                <a:gd name="connsiteX10" fmla="*/ 1436553 w 1436553"/>
                <a:gd name="connsiteY10" fmla="*/ 248186 h 248186"/>
                <a:gd name="connsiteX0" fmla="*/ 1434899 w 1434899"/>
                <a:gd name="connsiteY0" fmla="*/ 248186 h 248186"/>
                <a:gd name="connsiteX1" fmla="*/ 122 w 1434899"/>
                <a:gd name="connsiteY1" fmla="*/ 248186 h 248186"/>
                <a:gd name="connsiteX2" fmla="*/ 176 w 1434899"/>
                <a:gd name="connsiteY2" fmla="*/ 192881 h 248186"/>
                <a:gd name="connsiteX3" fmla="*/ 1288913 w 1434899"/>
                <a:gd name="connsiteY3" fmla="*/ 192497 h 248186"/>
                <a:gd name="connsiteX4" fmla="*/ 1142228 w 1434899"/>
                <a:gd name="connsiteY4" fmla="*/ 219 h 248186"/>
                <a:gd name="connsiteX5" fmla="*/ 1200267 w 1434899"/>
                <a:gd name="connsiteY5" fmla="*/ 219 h 248186"/>
                <a:gd name="connsiteX6" fmla="*/ 1220523 w 1434899"/>
                <a:gd name="connsiteY6" fmla="*/ 12347 h 248186"/>
                <a:gd name="connsiteX7" fmla="*/ 1285039 w 1434899"/>
                <a:gd name="connsiteY7" fmla="*/ 105057 h 248186"/>
                <a:gd name="connsiteX8" fmla="*/ 1429058 w 1434899"/>
                <a:gd name="connsiteY8" fmla="*/ 242090 h 248186"/>
                <a:gd name="connsiteX9" fmla="*/ 1434264 w 1434899"/>
                <a:gd name="connsiteY9" fmla="*/ 246535 h 248186"/>
                <a:gd name="connsiteX10" fmla="*/ 1434899 w 1434899"/>
                <a:gd name="connsiteY10" fmla="*/ 248186 h 248186"/>
                <a:gd name="connsiteX0" fmla="*/ 1434899 w 1434899"/>
                <a:gd name="connsiteY0" fmla="*/ 248186 h 248186"/>
                <a:gd name="connsiteX1" fmla="*/ 122 w 1434899"/>
                <a:gd name="connsiteY1" fmla="*/ 248186 h 248186"/>
                <a:gd name="connsiteX2" fmla="*/ 176 w 1434899"/>
                <a:gd name="connsiteY2" fmla="*/ 192881 h 248186"/>
                <a:gd name="connsiteX3" fmla="*/ 1288913 w 1434899"/>
                <a:gd name="connsiteY3" fmla="*/ 192497 h 248186"/>
                <a:gd name="connsiteX4" fmla="*/ 1142228 w 1434899"/>
                <a:gd name="connsiteY4" fmla="*/ 219 h 248186"/>
                <a:gd name="connsiteX5" fmla="*/ 1200267 w 1434899"/>
                <a:gd name="connsiteY5" fmla="*/ 219 h 248186"/>
                <a:gd name="connsiteX6" fmla="*/ 1220523 w 1434899"/>
                <a:gd name="connsiteY6" fmla="*/ 12347 h 248186"/>
                <a:gd name="connsiteX7" fmla="*/ 1285039 w 1434899"/>
                <a:gd name="connsiteY7" fmla="*/ 105057 h 248186"/>
                <a:gd name="connsiteX8" fmla="*/ 1429058 w 1434899"/>
                <a:gd name="connsiteY8" fmla="*/ 242090 h 248186"/>
                <a:gd name="connsiteX9" fmla="*/ 1434264 w 1434899"/>
                <a:gd name="connsiteY9" fmla="*/ 246535 h 248186"/>
                <a:gd name="connsiteX10" fmla="*/ 1434899 w 1434899"/>
                <a:gd name="connsiteY10" fmla="*/ 248186 h 248186"/>
                <a:gd name="connsiteX0" fmla="*/ 1434899 w 1434899"/>
                <a:gd name="connsiteY0" fmla="*/ 248186 h 248186"/>
                <a:gd name="connsiteX1" fmla="*/ 122 w 1434899"/>
                <a:gd name="connsiteY1" fmla="*/ 248186 h 248186"/>
                <a:gd name="connsiteX2" fmla="*/ 176 w 1434899"/>
                <a:gd name="connsiteY2" fmla="*/ 192881 h 248186"/>
                <a:gd name="connsiteX3" fmla="*/ 1288913 w 1434899"/>
                <a:gd name="connsiteY3" fmla="*/ 192497 h 248186"/>
                <a:gd name="connsiteX4" fmla="*/ 1142228 w 1434899"/>
                <a:gd name="connsiteY4" fmla="*/ 219 h 248186"/>
                <a:gd name="connsiteX5" fmla="*/ 1200267 w 1434899"/>
                <a:gd name="connsiteY5" fmla="*/ 219 h 248186"/>
                <a:gd name="connsiteX6" fmla="*/ 1220523 w 1434899"/>
                <a:gd name="connsiteY6" fmla="*/ 12347 h 248186"/>
                <a:gd name="connsiteX7" fmla="*/ 1285039 w 1434899"/>
                <a:gd name="connsiteY7" fmla="*/ 105057 h 248186"/>
                <a:gd name="connsiteX8" fmla="*/ 1429058 w 1434899"/>
                <a:gd name="connsiteY8" fmla="*/ 242090 h 248186"/>
                <a:gd name="connsiteX9" fmla="*/ 1434264 w 1434899"/>
                <a:gd name="connsiteY9" fmla="*/ 246535 h 248186"/>
                <a:gd name="connsiteX10" fmla="*/ 1434899 w 1434899"/>
                <a:gd name="connsiteY10" fmla="*/ 248186 h 24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34899" h="248186">
                  <a:moveTo>
                    <a:pt x="1434899" y="248186"/>
                  </a:moveTo>
                  <a:lnTo>
                    <a:pt x="122" y="248186"/>
                  </a:lnTo>
                  <a:cubicBezTo>
                    <a:pt x="-319" y="229623"/>
                    <a:pt x="617" y="211444"/>
                    <a:pt x="176" y="192881"/>
                  </a:cubicBezTo>
                  <a:lnTo>
                    <a:pt x="1288913" y="192497"/>
                  </a:lnTo>
                  <a:cubicBezTo>
                    <a:pt x="1231064" y="134140"/>
                    <a:pt x="1177788" y="74768"/>
                    <a:pt x="1142228" y="219"/>
                  </a:cubicBezTo>
                  <a:cubicBezTo>
                    <a:pt x="1162611" y="219"/>
                    <a:pt x="1181471" y="854"/>
                    <a:pt x="1200267" y="219"/>
                  </a:cubicBezTo>
                  <a:cubicBezTo>
                    <a:pt x="1209059" y="-1141"/>
                    <a:pt x="1217571" y="3956"/>
                    <a:pt x="1220523" y="12347"/>
                  </a:cubicBezTo>
                  <a:cubicBezTo>
                    <a:pt x="1238085" y="45816"/>
                    <a:pt x="1259758" y="76961"/>
                    <a:pt x="1285039" y="105057"/>
                  </a:cubicBezTo>
                  <a:cubicBezTo>
                    <a:pt x="1328667" y="155126"/>
                    <a:pt x="1376883" y="201004"/>
                    <a:pt x="1429058" y="242090"/>
                  </a:cubicBezTo>
                  <a:cubicBezTo>
                    <a:pt x="1430836" y="243551"/>
                    <a:pt x="1432613" y="245011"/>
                    <a:pt x="1434264" y="246535"/>
                  </a:cubicBezTo>
                  <a:cubicBezTo>
                    <a:pt x="1434582" y="246599"/>
                    <a:pt x="1434582" y="247170"/>
                    <a:pt x="1434899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 userDrawn="1"/>
          </p:nvSpPr>
          <p:spPr>
            <a:xfrm>
              <a:off x="5439970" y="3509181"/>
              <a:ext cx="1576843" cy="2417447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 flipV="1">
              <a:off x="683" y="4907035"/>
              <a:ext cx="5938619" cy="1027006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670881 w 1670881"/>
                <a:gd name="connsiteY0" fmla="*/ 248186 h 248186"/>
                <a:gd name="connsiteX1" fmla="*/ 921010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70881 w 1670881"/>
                <a:gd name="connsiteY0" fmla="*/ 248186 h 248186"/>
                <a:gd name="connsiteX1" fmla="*/ 1324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69638 w 1669638"/>
                <a:gd name="connsiteY0" fmla="*/ 248186 h 248186"/>
                <a:gd name="connsiteX1" fmla="*/ 81 w 1669638"/>
                <a:gd name="connsiteY1" fmla="*/ 248186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7193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9638 w 1669638"/>
                <a:gd name="connsiteY0" fmla="*/ 248186 h 248186"/>
                <a:gd name="connsiteX1" fmla="*/ 80 w 1669638"/>
                <a:gd name="connsiteY1" fmla="*/ 247193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8186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8566 w 1668566"/>
                <a:gd name="connsiteY0" fmla="*/ 248186 h 248186"/>
                <a:gd name="connsiteX1" fmla="*/ 1 w 1668566"/>
                <a:gd name="connsiteY1" fmla="*/ 248186 h 248186"/>
                <a:gd name="connsiteX2" fmla="*/ 229815 w 1668566"/>
                <a:gd name="connsiteY2" fmla="*/ 194032 h 248186"/>
                <a:gd name="connsiteX3" fmla="*/ 1522580 w 1668566"/>
                <a:gd name="connsiteY3" fmla="*/ 192497 h 248186"/>
                <a:gd name="connsiteX4" fmla="*/ 1375895 w 1668566"/>
                <a:gd name="connsiteY4" fmla="*/ 219 h 248186"/>
                <a:gd name="connsiteX5" fmla="*/ 1433934 w 1668566"/>
                <a:gd name="connsiteY5" fmla="*/ 219 h 248186"/>
                <a:gd name="connsiteX6" fmla="*/ 1454190 w 1668566"/>
                <a:gd name="connsiteY6" fmla="*/ 12347 h 248186"/>
                <a:gd name="connsiteX7" fmla="*/ 1518706 w 1668566"/>
                <a:gd name="connsiteY7" fmla="*/ 105057 h 248186"/>
                <a:gd name="connsiteX8" fmla="*/ 1662725 w 1668566"/>
                <a:gd name="connsiteY8" fmla="*/ 242090 h 248186"/>
                <a:gd name="connsiteX9" fmla="*/ 1667931 w 1668566"/>
                <a:gd name="connsiteY9" fmla="*/ 246535 h 248186"/>
                <a:gd name="connsiteX10" fmla="*/ 1668566 w 1668566"/>
                <a:gd name="connsiteY10" fmla="*/ 248186 h 248186"/>
                <a:gd name="connsiteX0" fmla="*/ 1440017 w 1440017"/>
                <a:gd name="connsiteY0" fmla="*/ 248186 h 248186"/>
                <a:gd name="connsiteX1" fmla="*/ 62 w 1440017"/>
                <a:gd name="connsiteY1" fmla="*/ 248186 h 248186"/>
                <a:gd name="connsiteX2" fmla="*/ 1266 w 1440017"/>
                <a:gd name="connsiteY2" fmla="*/ 194032 h 248186"/>
                <a:gd name="connsiteX3" fmla="*/ 1294031 w 1440017"/>
                <a:gd name="connsiteY3" fmla="*/ 192497 h 248186"/>
                <a:gd name="connsiteX4" fmla="*/ 1147346 w 1440017"/>
                <a:gd name="connsiteY4" fmla="*/ 219 h 248186"/>
                <a:gd name="connsiteX5" fmla="*/ 1205385 w 1440017"/>
                <a:gd name="connsiteY5" fmla="*/ 219 h 248186"/>
                <a:gd name="connsiteX6" fmla="*/ 1225641 w 1440017"/>
                <a:gd name="connsiteY6" fmla="*/ 12347 h 248186"/>
                <a:gd name="connsiteX7" fmla="*/ 1290157 w 1440017"/>
                <a:gd name="connsiteY7" fmla="*/ 105057 h 248186"/>
                <a:gd name="connsiteX8" fmla="*/ 1434176 w 1440017"/>
                <a:gd name="connsiteY8" fmla="*/ 242090 h 248186"/>
                <a:gd name="connsiteX9" fmla="*/ 1439382 w 1440017"/>
                <a:gd name="connsiteY9" fmla="*/ 246535 h 248186"/>
                <a:gd name="connsiteX10" fmla="*/ 1440017 w 1440017"/>
                <a:gd name="connsiteY10" fmla="*/ 248186 h 248186"/>
                <a:gd name="connsiteX0" fmla="*/ 1439987 w 1439987"/>
                <a:gd name="connsiteY0" fmla="*/ 248186 h 248186"/>
                <a:gd name="connsiteX1" fmla="*/ 32 w 1439987"/>
                <a:gd name="connsiteY1" fmla="*/ 248186 h 248186"/>
                <a:gd name="connsiteX2" fmla="*/ 3538 w 1439987"/>
                <a:gd name="connsiteY2" fmla="*/ 192881 h 248186"/>
                <a:gd name="connsiteX3" fmla="*/ 1294001 w 1439987"/>
                <a:gd name="connsiteY3" fmla="*/ 192497 h 248186"/>
                <a:gd name="connsiteX4" fmla="*/ 1147316 w 1439987"/>
                <a:gd name="connsiteY4" fmla="*/ 219 h 248186"/>
                <a:gd name="connsiteX5" fmla="*/ 1205355 w 1439987"/>
                <a:gd name="connsiteY5" fmla="*/ 219 h 248186"/>
                <a:gd name="connsiteX6" fmla="*/ 1225611 w 1439987"/>
                <a:gd name="connsiteY6" fmla="*/ 12347 h 248186"/>
                <a:gd name="connsiteX7" fmla="*/ 1290127 w 1439987"/>
                <a:gd name="connsiteY7" fmla="*/ 105057 h 248186"/>
                <a:gd name="connsiteX8" fmla="*/ 1434146 w 1439987"/>
                <a:gd name="connsiteY8" fmla="*/ 242090 h 248186"/>
                <a:gd name="connsiteX9" fmla="*/ 1439352 w 1439987"/>
                <a:gd name="connsiteY9" fmla="*/ 246535 h 248186"/>
                <a:gd name="connsiteX10" fmla="*/ 1439987 w 1439987"/>
                <a:gd name="connsiteY10" fmla="*/ 248186 h 248186"/>
                <a:gd name="connsiteX0" fmla="*/ 1436625 w 1436625"/>
                <a:gd name="connsiteY0" fmla="*/ 248186 h 248186"/>
                <a:gd name="connsiteX1" fmla="*/ 122 w 1436625"/>
                <a:gd name="connsiteY1" fmla="*/ 248186 h 248186"/>
                <a:gd name="connsiteX2" fmla="*/ 176 w 1436625"/>
                <a:gd name="connsiteY2" fmla="*/ 192881 h 248186"/>
                <a:gd name="connsiteX3" fmla="*/ 1290639 w 1436625"/>
                <a:gd name="connsiteY3" fmla="*/ 192497 h 248186"/>
                <a:gd name="connsiteX4" fmla="*/ 1143954 w 1436625"/>
                <a:gd name="connsiteY4" fmla="*/ 219 h 248186"/>
                <a:gd name="connsiteX5" fmla="*/ 1201993 w 1436625"/>
                <a:gd name="connsiteY5" fmla="*/ 219 h 248186"/>
                <a:gd name="connsiteX6" fmla="*/ 1222249 w 1436625"/>
                <a:gd name="connsiteY6" fmla="*/ 12347 h 248186"/>
                <a:gd name="connsiteX7" fmla="*/ 1286765 w 1436625"/>
                <a:gd name="connsiteY7" fmla="*/ 105057 h 248186"/>
                <a:gd name="connsiteX8" fmla="*/ 1430784 w 1436625"/>
                <a:gd name="connsiteY8" fmla="*/ 242090 h 248186"/>
                <a:gd name="connsiteX9" fmla="*/ 1435990 w 1436625"/>
                <a:gd name="connsiteY9" fmla="*/ 246535 h 248186"/>
                <a:gd name="connsiteX10" fmla="*/ 1436625 w 1436625"/>
                <a:gd name="connsiteY10" fmla="*/ 248186 h 248186"/>
                <a:gd name="connsiteX0" fmla="*/ 1436553 w 1436553"/>
                <a:gd name="connsiteY0" fmla="*/ 248186 h 248186"/>
                <a:gd name="connsiteX1" fmla="*/ 50 w 1436553"/>
                <a:gd name="connsiteY1" fmla="*/ 248186 h 248186"/>
                <a:gd name="connsiteX2" fmla="*/ 1830 w 1436553"/>
                <a:gd name="connsiteY2" fmla="*/ 192881 h 248186"/>
                <a:gd name="connsiteX3" fmla="*/ 1290567 w 1436553"/>
                <a:gd name="connsiteY3" fmla="*/ 192497 h 248186"/>
                <a:gd name="connsiteX4" fmla="*/ 1143882 w 1436553"/>
                <a:gd name="connsiteY4" fmla="*/ 219 h 248186"/>
                <a:gd name="connsiteX5" fmla="*/ 1201921 w 1436553"/>
                <a:gd name="connsiteY5" fmla="*/ 219 h 248186"/>
                <a:gd name="connsiteX6" fmla="*/ 1222177 w 1436553"/>
                <a:gd name="connsiteY6" fmla="*/ 12347 h 248186"/>
                <a:gd name="connsiteX7" fmla="*/ 1286693 w 1436553"/>
                <a:gd name="connsiteY7" fmla="*/ 105057 h 248186"/>
                <a:gd name="connsiteX8" fmla="*/ 1430712 w 1436553"/>
                <a:gd name="connsiteY8" fmla="*/ 242090 h 248186"/>
                <a:gd name="connsiteX9" fmla="*/ 1435918 w 1436553"/>
                <a:gd name="connsiteY9" fmla="*/ 246535 h 248186"/>
                <a:gd name="connsiteX10" fmla="*/ 1436553 w 1436553"/>
                <a:gd name="connsiteY10" fmla="*/ 248186 h 248186"/>
                <a:gd name="connsiteX0" fmla="*/ 1434899 w 1434899"/>
                <a:gd name="connsiteY0" fmla="*/ 248186 h 248186"/>
                <a:gd name="connsiteX1" fmla="*/ 122 w 1434899"/>
                <a:gd name="connsiteY1" fmla="*/ 248186 h 248186"/>
                <a:gd name="connsiteX2" fmla="*/ 176 w 1434899"/>
                <a:gd name="connsiteY2" fmla="*/ 192881 h 248186"/>
                <a:gd name="connsiteX3" fmla="*/ 1288913 w 1434899"/>
                <a:gd name="connsiteY3" fmla="*/ 192497 h 248186"/>
                <a:gd name="connsiteX4" fmla="*/ 1142228 w 1434899"/>
                <a:gd name="connsiteY4" fmla="*/ 219 h 248186"/>
                <a:gd name="connsiteX5" fmla="*/ 1200267 w 1434899"/>
                <a:gd name="connsiteY5" fmla="*/ 219 h 248186"/>
                <a:gd name="connsiteX6" fmla="*/ 1220523 w 1434899"/>
                <a:gd name="connsiteY6" fmla="*/ 12347 h 248186"/>
                <a:gd name="connsiteX7" fmla="*/ 1285039 w 1434899"/>
                <a:gd name="connsiteY7" fmla="*/ 105057 h 248186"/>
                <a:gd name="connsiteX8" fmla="*/ 1429058 w 1434899"/>
                <a:gd name="connsiteY8" fmla="*/ 242090 h 248186"/>
                <a:gd name="connsiteX9" fmla="*/ 1434264 w 1434899"/>
                <a:gd name="connsiteY9" fmla="*/ 246535 h 248186"/>
                <a:gd name="connsiteX10" fmla="*/ 1434899 w 1434899"/>
                <a:gd name="connsiteY10" fmla="*/ 248186 h 248186"/>
                <a:gd name="connsiteX0" fmla="*/ 1434899 w 1434899"/>
                <a:gd name="connsiteY0" fmla="*/ 248186 h 248186"/>
                <a:gd name="connsiteX1" fmla="*/ 122 w 1434899"/>
                <a:gd name="connsiteY1" fmla="*/ 248186 h 248186"/>
                <a:gd name="connsiteX2" fmla="*/ 176 w 1434899"/>
                <a:gd name="connsiteY2" fmla="*/ 192881 h 248186"/>
                <a:gd name="connsiteX3" fmla="*/ 1288913 w 1434899"/>
                <a:gd name="connsiteY3" fmla="*/ 192497 h 248186"/>
                <a:gd name="connsiteX4" fmla="*/ 1142228 w 1434899"/>
                <a:gd name="connsiteY4" fmla="*/ 219 h 248186"/>
                <a:gd name="connsiteX5" fmla="*/ 1200267 w 1434899"/>
                <a:gd name="connsiteY5" fmla="*/ 219 h 248186"/>
                <a:gd name="connsiteX6" fmla="*/ 1220523 w 1434899"/>
                <a:gd name="connsiteY6" fmla="*/ 12347 h 248186"/>
                <a:gd name="connsiteX7" fmla="*/ 1285039 w 1434899"/>
                <a:gd name="connsiteY7" fmla="*/ 105057 h 248186"/>
                <a:gd name="connsiteX8" fmla="*/ 1429058 w 1434899"/>
                <a:gd name="connsiteY8" fmla="*/ 242090 h 248186"/>
                <a:gd name="connsiteX9" fmla="*/ 1434264 w 1434899"/>
                <a:gd name="connsiteY9" fmla="*/ 246535 h 248186"/>
                <a:gd name="connsiteX10" fmla="*/ 1434899 w 1434899"/>
                <a:gd name="connsiteY10" fmla="*/ 248186 h 248186"/>
                <a:gd name="connsiteX0" fmla="*/ 1434899 w 1434899"/>
                <a:gd name="connsiteY0" fmla="*/ 248186 h 248186"/>
                <a:gd name="connsiteX1" fmla="*/ 122 w 1434899"/>
                <a:gd name="connsiteY1" fmla="*/ 248186 h 248186"/>
                <a:gd name="connsiteX2" fmla="*/ 176 w 1434899"/>
                <a:gd name="connsiteY2" fmla="*/ 192881 h 248186"/>
                <a:gd name="connsiteX3" fmla="*/ 1288913 w 1434899"/>
                <a:gd name="connsiteY3" fmla="*/ 192497 h 248186"/>
                <a:gd name="connsiteX4" fmla="*/ 1142228 w 1434899"/>
                <a:gd name="connsiteY4" fmla="*/ 219 h 248186"/>
                <a:gd name="connsiteX5" fmla="*/ 1200267 w 1434899"/>
                <a:gd name="connsiteY5" fmla="*/ 219 h 248186"/>
                <a:gd name="connsiteX6" fmla="*/ 1220523 w 1434899"/>
                <a:gd name="connsiteY6" fmla="*/ 12347 h 248186"/>
                <a:gd name="connsiteX7" fmla="*/ 1285039 w 1434899"/>
                <a:gd name="connsiteY7" fmla="*/ 105057 h 248186"/>
                <a:gd name="connsiteX8" fmla="*/ 1429058 w 1434899"/>
                <a:gd name="connsiteY8" fmla="*/ 242090 h 248186"/>
                <a:gd name="connsiteX9" fmla="*/ 1434264 w 1434899"/>
                <a:gd name="connsiteY9" fmla="*/ 246535 h 248186"/>
                <a:gd name="connsiteX10" fmla="*/ 1434899 w 1434899"/>
                <a:gd name="connsiteY10" fmla="*/ 248186 h 24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34899" h="248186">
                  <a:moveTo>
                    <a:pt x="1434899" y="248186"/>
                  </a:moveTo>
                  <a:lnTo>
                    <a:pt x="122" y="248186"/>
                  </a:lnTo>
                  <a:cubicBezTo>
                    <a:pt x="-319" y="229623"/>
                    <a:pt x="617" y="211444"/>
                    <a:pt x="176" y="192881"/>
                  </a:cubicBezTo>
                  <a:lnTo>
                    <a:pt x="1288913" y="192497"/>
                  </a:lnTo>
                  <a:cubicBezTo>
                    <a:pt x="1231064" y="134140"/>
                    <a:pt x="1177788" y="74768"/>
                    <a:pt x="1142228" y="219"/>
                  </a:cubicBezTo>
                  <a:cubicBezTo>
                    <a:pt x="1162611" y="219"/>
                    <a:pt x="1181471" y="854"/>
                    <a:pt x="1200267" y="219"/>
                  </a:cubicBezTo>
                  <a:cubicBezTo>
                    <a:pt x="1209059" y="-1141"/>
                    <a:pt x="1217571" y="3956"/>
                    <a:pt x="1220523" y="12347"/>
                  </a:cubicBezTo>
                  <a:cubicBezTo>
                    <a:pt x="1238085" y="45816"/>
                    <a:pt x="1259758" y="76961"/>
                    <a:pt x="1285039" y="105057"/>
                  </a:cubicBezTo>
                  <a:cubicBezTo>
                    <a:pt x="1328667" y="155126"/>
                    <a:pt x="1376883" y="201004"/>
                    <a:pt x="1429058" y="242090"/>
                  </a:cubicBezTo>
                  <a:cubicBezTo>
                    <a:pt x="1430836" y="243551"/>
                    <a:pt x="1432613" y="245011"/>
                    <a:pt x="1434264" y="246535"/>
                  </a:cubicBezTo>
                  <a:cubicBezTo>
                    <a:pt x="1434582" y="246599"/>
                    <a:pt x="1434582" y="247170"/>
                    <a:pt x="1434899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8878496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A Template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1466" y="2130432"/>
            <a:ext cx="11049077" cy="1470025"/>
          </a:xfrm>
        </p:spPr>
        <p:txBody>
          <a:bodyPr>
            <a:normAutofit/>
          </a:bodyPr>
          <a:lstStyle>
            <a:lvl1pPr algn="ctr">
              <a:defRPr sz="3600">
                <a:solidFill>
                  <a:srgbClr val="0070C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400" b="1">
                <a:solidFill>
                  <a:srgbClr val="AAAAA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290785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A Template_Ma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190463" y="928670"/>
            <a:ext cx="11715792" cy="5214974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0459" y="357166"/>
            <a:ext cx="11715832" cy="5004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GB" sz="2400" b="1" kern="1200" baseline="0" dirty="0" smtClean="0">
                <a:solidFill>
                  <a:srgbClr val="0070C0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 marL="342900" lvl="0" indent="-3429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None/>
            </a:pPr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9061491" y="649290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18ABFB6-A9C6-4619-9721-3B608E8ED143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94843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1 column"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6" name="Shape 666"/>
          <p:cNvGrpSpPr/>
          <p:nvPr/>
        </p:nvGrpSpPr>
        <p:grpSpPr>
          <a:xfrm>
            <a:off x="184" y="104"/>
            <a:ext cx="12213325" cy="6870012"/>
            <a:chOff x="3843650" y="2891150"/>
            <a:chExt cx="3447625" cy="2585725"/>
          </a:xfrm>
        </p:grpSpPr>
        <p:sp>
          <p:nvSpPr>
            <p:cNvPr id="667" name="Shape 667"/>
            <p:cNvSpPr/>
            <p:nvPr/>
          </p:nvSpPr>
          <p:spPr>
            <a:xfrm>
              <a:off x="6911650" y="2942500"/>
              <a:ext cx="56425" cy="5075"/>
            </a:xfrm>
            <a:custGeom>
              <a:avLst/>
              <a:gdLst/>
              <a:ahLst/>
              <a:cxnLst/>
              <a:rect l="0" t="0" r="0" b="0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68" name="Shape 668"/>
            <p:cNvSpPr/>
            <p:nvPr/>
          </p:nvSpPr>
          <p:spPr>
            <a:xfrm>
              <a:off x="4378125" y="2979525"/>
              <a:ext cx="20225" cy="17700"/>
            </a:xfrm>
            <a:custGeom>
              <a:avLst/>
              <a:gdLst/>
              <a:ahLst/>
              <a:cxnLst/>
              <a:rect l="0" t="0" r="0" b="0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69" name="Shape 669"/>
            <p:cNvSpPr/>
            <p:nvPr/>
          </p:nvSpPr>
          <p:spPr>
            <a:xfrm>
              <a:off x="4356250" y="2955975"/>
              <a:ext cx="63150" cy="59775"/>
            </a:xfrm>
            <a:custGeom>
              <a:avLst/>
              <a:gdLst/>
              <a:ahLst/>
              <a:cxnLst/>
              <a:rect l="0" t="0" r="0" b="0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70" name="Shape 670"/>
            <p:cNvSpPr/>
            <p:nvPr/>
          </p:nvSpPr>
          <p:spPr>
            <a:xfrm>
              <a:off x="4518700" y="2973650"/>
              <a:ext cx="18550" cy="19375"/>
            </a:xfrm>
            <a:custGeom>
              <a:avLst/>
              <a:gdLst/>
              <a:ahLst/>
              <a:cxnLst/>
              <a:rect l="0" t="0" r="0" b="0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71" name="Shape 671"/>
            <p:cNvSpPr/>
            <p:nvPr/>
          </p:nvSpPr>
          <p:spPr>
            <a:xfrm>
              <a:off x="4386550" y="2891150"/>
              <a:ext cx="8450" cy="57275"/>
            </a:xfrm>
            <a:custGeom>
              <a:avLst/>
              <a:gdLst/>
              <a:ahLst/>
              <a:cxnLst/>
              <a:rect l="0" t="0" r="0" b="0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72" name="Shape 672"/>
            <p:cNvSpPr/>
            <p:nvPr/>
          </p:nvSpPr>
          <p:spPr>
            <a:xfrm>
              <a:off x="4526275" y="2891150"/>
              <a:ext cx="62300" cy="55575"/>
            </a:xfrm>
            <a:custGeom>
              <a:avLst/>
              <a:gdLst/>
              <a:ahLst/>
              <a:cxnLst/>
              <a:rect l="0" t="0" r="0" b="0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73" name="Shape 673"/>
            <p:cNvSpPr/>
            <p:nvPr/>
          </p:nvSpPr>
          <p:spPr>
            <a:xfrm>
              <a:off x="3896675" y="2891150"/>
              <a:ext cx="62325" cy="11825"/>
            </a:xfrm>
            <a:custGeom>
              <a:avLst/>
              <a:gdLst/>
              <a:ahLst/>
              <a:cxnLst/>
              <a:rect l="0" t="0" r="0" b="0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74" name="Shape 674"/>
            <p:cNvSpPr/>
            <p:nvPr/>
          </p:nvSpPr>
          <p:spPr>
            <a:xfrm>
              <a:off x="4501875" y="2950925"/>
              <a:ext cx="58100" cy="59775"/>
            </a:xfrm>
            <a:custGeom>
              <a:avLst/>
              <a:gdLst/>
              <a:ahLst/>
              <a:cxnLst/>
              <a:rect l="0" t="0" r="0" b="0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75" name="Shape 675"/>
            <p:cNvSpPr/>
            <p:nvPr/>
          </p:nvSpPr>
          <p:spPr>
            <a:xfrm>
              <a:off x="4484200" y="2917250"/>
              <a:ext cx="15175" cy="16850"/>
            </a:xfrm>
            <a:custGeom>
              <a:avLst/>
              <a:gdLst/>
              <a:ahLst/>
              <a:cxnLst/>
              <a:rect l="0" t="0" r="0" b="0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76" name="Shape 676"/>
            <p:cNvSpPr/>
            <p:nvPr/>
          </p:nvSpPr>
          <p:spPr>
            <a:xfrm>
              <a:off x="4390750" y="2891150"/>
              <a:ext cx="58125" cy="56425"/>
            </a:xfrm>
            <a:custGeom>
              <a:avLst/>
              <a:gdLst/>
              <a:ahLst/>
              <a:cxnLst/>
              <a:rect l="0" t="0" r="0" b="0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77" name="Shape 677"/>
            <p:cNvSpPr/>
            <p:nvPr/>
          </p:nvSpPr>
          <p:spPr>
            <a:xfrm>
              <a:off x="4455575" y="2891150"/>
              <a:ext cx="8450" cy="52225"/>
            </a:xfrm>
            <a:custGeom>
              <a:avLst/>
              <a:gdLst/>
              <a:ahLst/>
              <a:cxnLst/>
              <a:rect l="0" t="0" r="0" b="0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78" name="Shape 678"/>
            <p:cNvSpPr/>
            <p:nvPr/>
          </p:nvSpPr>
          <p:spPr>
            <a:xfrm>
              <a:off x="4596975" y="2891150"/>
              <a:ext cx="62325" cy="47175"/>
            </a:xfrm>
            <a:custGeom>
              <a:avLst/>
              <a:gdLst/>
              <a:ahLst/>
              <a:cxnLst/>
              <a:rect l="0" t="0" r="0" b="0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79" name="Shape 679"/>
            <p:cNvSpPr/>
            <p:nvPr/>
          </p:nvSpPr>
          <p:spPr>
            <a:xfrm>
              <a:off x="4245150" y="2892850"/>
              <a:ext cx="63150" cy="58925"/>
            </a:xfrm>
            <a:custGeom>
              <a:avLst/>
              <a:gdLst/>
              <a:ahLst/>
              <a:cxnLst/>
              <a:rect l="0" t="0" r="0" b="0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80" name="Shape 680"/>
            <p:cNvSpPr/>
            <p:nvPr/>
          </p:nvSpPr>
          <p:spPr>
            <a:xfrm>
              <a:off x="4341950" y="2923150"/>
              <a:ext cx="10950" cy="17700"/>
            </a:xfrm>
            <a:custGeom>
              <a:avLst/>
              <a:gdLst/>
              <a:ahLst/>
              <a:cxnLst/>
              <a:rect l="0" t="0" r="0" b="0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81" name="Shape 681"/>
            <p:cNvSpPr/>
            <p:nvPr/>
          </p:nvSpPr>
          <p:spPr>
            <a:xfrm>
              <a:off x="4272075" y="2926500"/>
              <a:ext cx="14350" cy="17700"/>
            </a:xfrm>
            <a:custGeom>
              <a:avLst/>
              <a:gdLst/>
              <a:ahLst/>
              <a:cxnLst/>
              <a:rect l="0" t="0" r="0" b="0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82" name="Shape 682"/>
            <p:cNvSpPr/>
            <p:nvPr/>
          </p:nvSpPr>
          <p:spPr>
            <a:xfrm>
              <a:off x="4124775" y="2891150"/>
              <a:ext cx="10125" cy="25"/>
            </a:xfrm>
            <a:custGeom>
              <a:avLst/>
              <a:gdLst/>
              <a:ahLst/>
              <a:cxnLst/>
              <a:rect l="0" t="0" r="0" b="0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83" name="Shape 683"/>
            <p:cNvSpPr/>
            <p:nvPr/>
          </p:nvSpPr>
          <p:spPr>
            <a:xfrm>
              <a:off x="3843650" y="3535050"/>
              <a:ext cx="196150" cy="301350"/>
            </a:xfrm>
            <a:custGeom>
              <a:avLst/>
              <a:gdLst/>
              <a:ahLst/>
              <a:cxnLst/>
              <a:rect l="0" t="0" r="0" b="0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84" name="Shape 684"/>
            <p:cNvSpPr/>
            <p:nvPr/>
          </p:nvSpPr>
          <p:spPr>
            <a:xfrm>
              <a:off x="4035575" y="2903775"/>
              <a:ext cx="7600" cy="58950"/>
            </a:xfrm>
            <a:custGeom>
              <a:avLst/>
              <a:gdLst/>
              <a:ahLst/>
              <a:cxnLst/>
              <a:rect l="0" t="0" r="0" b="0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85" name="Shape 685"/>
            <p:cNvSpPr/>
            <p:nvPr/>
          </p:nvSpPr>
          <p:spPr>
            <a:xfrm>
              <a:off x="4414325" y="2920625"/>
              <a:ext cx="12650" cy="19375"/>
            </a:xfrm>
            <a:custGeom>
              <a:avLst/>
              <a:gdLst/>
              <a:ahLst/>
              <a:cxnLst/>
              <a:rect l="0" t="0" r="0" b="0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86" name="Shape 686"/>
            <p:cNvSpPr/>
            <p:nvPr/>
          </p:nvSpPr>
          <p:spPr>
            <a:xfrm>
              <a:off x="4049025" y="2891150"/>
              <a:ext cx="56425" cy="4250"/>
            </a:xfrm>
            <a:custGeom>
              <a:avLst/>
              <a:gdLst/>
              <a:ahLst/>
              <a:cxnLst/>
              <a:rect l="0" t="0" r="0" b="0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87" name="Shape 687"/>
            <p:cNvSpPr/>
            <p:nvPr/>
          </p:nvSpPr>
          <p:spPr>
            <a:xfrm>
              <a:off x="4175275" y="2893675"/>
              <a:ext cx="62325" cy="67375"/>
            </a:xfrm>
            <a:custGeom>
              <a:avLst/>
              <a:gdLst/>
              <a:ahLst/>
              <a:cxnLst/>
              <a:rect l="0" t="0" r="0" b="0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88" name="Shape 688"/>
            <p:cNvSpPr/>
            <p:nvPr/>
          </p:nvSpPr>
          <p:spPr>
            <a:xfrm>
              <a:off x="4060825" y="2929025"/>
              <a:ext cx="17700" cy="26125"/>
            </a:xfrm>
            <a:custGeom>
              <a:avLst/>
              <a:gdLst/>
              <a:ahLst/>
              <a:cxnLst/>
              <a:rect l="0" t="0" r="0" b="0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89" name="Shape 689"/>
            <p:cNvSpPr/>
            <p:nvPr/>
          </p:nvSpPr>
          <p:spPr>
            <a:xfrm>
              <a:off x="4039775" y="2901250"/>
              <a:ext cx="58100" cy="60625"/>
            </a:xfrm>
            <a:custGeom>
              <a:avLst/>
              <a:gdLst/>
              <a:ahLst/>
              <a:cxnLst/>
              <a:rect l="0" t="0" r="0" b="0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90" name="Shape 690"/>
            <p:cNvSpPr/>
            <p:nvPr/>
          </p:nvSpPr>
          <p:spPr>
            <a:xfrm>
              <a:off x="4114675" y="2891150"/>
              <a:ext cx="4250" cy="875"/>
            </a:xfrm>
            <a:custGeom>
              <a:avLst/>
              <a:gdLst/>
              <a:ahLst/>
              <a:cxnLst/>
              <a:rect l="0" t="0" r="0" b="0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91" name="Shape 691"/>
            <p:cNvSpPr/>
            <p:nvPr/>
          </p:nvSpPr>
          <p:spPr>
            <a:xfrm>
              <a:off x="4286400" y="2956800"/>
              <a:ext cx="62300" cy="67375"/>
            </a:xfrm>
            <a:custGeom>
              <a:avLst/>
              <a:gdLst/>
              <a:ahLst/>
              <a:cxnLst/>
              <a:rect l="0" t="0" r="0" b="0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92" name="Shape 692"/>
            <p:cNvSpPr/>
            <p:nvPr/>
          </p:nvSpPr>
          <p:spPr>
            <a:xfrm>
              <a:off x="4288075" y="3030025"/>
              <a:ext cx="6750" cy="58125"/>
            </a:xfrm>
            <a:custGeom>
              <a:avLst/>
              <a:gdLst/>
              <a:ahLst/>
              <a:cxnLst/>
              <a:rect l="0" t="0" r="0" b="0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93" name="Shape 693"/>
            <p:cNvSpPr/>
            <p:nvPr/>
          </p:nvSpPr>
          <p:spPr>
            <a:xfrm>
              <a:off x="4312475" y="2982050"/>
              <a:ext cx="15175" cy="17700"/>
            </a:xfrm>
            <a:custGeom>
              <a:avLst/>
              <a:gdLst/>
              <a:ahLst/>
              <a:cxnLst/>
              <a:rect l="0" t="0" r="0" b="0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94" name="Shape 694"/>
            <p:cNvSpPr/>
            <p:nvPr/>
          </p:nvSpPr>
          <p:spPr>
            <a:xfrm>
              <a:off x="4315850" y="2891150"/>
              <a:ext cx="64000" cy="58950"/>
            </a:xfrm>
            <a:custGeom>
              <a:avLst/>
              <a:gdLst/>
              <a:ahLst/>
              <a:cxnLst/>
              <a:rect l="0" t="0" r="0" b="0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95" name="Shape 695"/>
            <p:cNvSpPr/>
            <p:nvPr/>
          </p:nvSpPr>
          <p:spPr>
            <a:xfrm>
              <a:off x="4552375" y="2915575"/>
              <a:ext cx="15175" cy="17700"/>
            </a:xfrm>
            <a:custGeom>
              <a:avLst/>
              <a:gdLst/>
              <a:ahLst/>
              <a:cxnLst/>
              <a:rect l="0" t="0" r="0" b="0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96" name="Shape 696"/>
            <p:cNvSpPr/>
            <p:nvPr/>
          </p:nvSpPr>
          <p:spPr>
            <a:xfrm>
              <a:off x="4171925" y="2986275"/>
              <a:ext cx="14325" cy="21050"/>
            </a:xfrm>
            <a:custGeom>
              <a:avLst/>
              <a:gdLst/>
              <a:ahLst/>
              <a:cxnLst/>
              <a:rect l="0" t="0" r="0" b="0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97" name="Shape 697"/>
            <p:cNvSpPr/>
            <p:nvPr/>
          </p:nvSpPr>
          <p:spPr>
            <a:xfrm>
              <a:off x="4150025" y="2965225"/>
              <a:ext cx="58950" cy="59775"/>
            </a:xfrm>
            <a:custGeom>
              <a:avLst/>
              <a:gdLst/>
              <a:ahLst/>
              <a:cxnLst/>
              <a:rect l="0" t="0" r="0" b="0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98" name="Shape 698"/>
            <p:cNvSpPr/>
            <p:nvPr/>
          </p:nvSpPr>
          <p:spPr>
            <a:xfrm>
              <a:off x="4238425" y="2984575"/>
              <a:ext cx="21050" cy="18550"/>
            </a:xfrm>
            <a:custGeom>
              <a:avLst/>
              <a:gdLst/>
              <a:ahLst/>
              <a:cxnLst/>
              <a:rect l="0" t="0" r="0" b="0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699" name="Shape 699"/>
            <p:cNvSpPr/>
            <p:nvPr/>
          </p:nvSpPr>
          <p:spPr>
            <a:xfrm>
              <a:off x="4199700" y="2927350"/>
              <a:ext cx="17700" cy="24425"/>
            </a:xfrm>
            <a:custGeom>
              <a:avLst/>
              <a:gdLst/>
              <a:ahLst/>
              <a:cxnLst/>
              <a:rect l="0" t="0" r="0" b="0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00" name="Shape 700"/>
            <p:cNvSpPr/>
            <p:nvPr/>
          </p:nvSpPr>
          <p:spPr>
            <a:xfrm>
              <a:off x="3843650" y="3509800"/>
              <a:ext cx="220550" cy="34550"/>
            </a:xfrm>
            <a:custGeom>
              <a:avLst/>
              <a:gdLst/>
              <a:ahLst/>
              <a:cxnLst/>
              <a:rect l="0" t="0" r="0" b="0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01" name="Shape 701"/>
            <p:cNvSpPr/>
            <p:nvPr/>
          </p:nvSpPr>
          <p:spPr>
            <a:xfrm>
              <a:off x="4215700" y="2961850"/>
              <a:ext cx="63975" cy="60625"/>
            </a:xfrm>
            <a:custGeom>
              <a:avLst/>
              <a:gdLst/>
              <a:ahLst/>
              <a:cxnLst/>
              <a:rect l="0" t="0" r="0" b="0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02" name="Shape 702"/>
            <p:cNvSpPr/>
            <p:nvPr/>
          </p:nvSpPr>
          <p:spPr>
            <a:xfrm>
              <a:off x="4347000" y="5169650"/>
              <a:ext cx="557225" cy="307225"/>
            </a:xfrm>
            <a:custGeom>
              <a:avLst/>
              <a:gdLst/>
              <a:ahLst/>
              <a:cxnLst/>
              <a:rect l="0" t="0" r="0" b="0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03" name="Shape 703"/>
            <p:cNvSpPr/>
            <p:nvPr/>
          </p:nvSpPr>
          <p:spPr>
            <a:xfrm>
              <a:off x="3949700" y="3040125"/>
              <a:ext cx="65675" cy="60650"/>
            </a:xfrm>
            <a:custGeom>
              <a:avLst/>
              <a:gdLst/>
              <a:ahLst/>
              <a:cxnLst/>
              <a:rect l="0" t="0" r="0" b="0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04" name="Shape 704"/>
            <p:cNvSpPr/>
            <p:nvPr/>
          </p:nvSpPr>
          <p:spPr>
            <a:xfrm>
              <a:off x="4713975" y="3144500"/>
              <a:ext cx="61475" cy="74100"/>
            </a:xfrm>
            <a:custGeom>
              <a:avLst/>
              <a:gdLst/>
              <a:ahLst/>
              <a:cxnLst/>
              <a:rect l="0" t="0" r="0" b="0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05" name="Shape 705"/>
            <p:cNvSpPr/>
            <p:nvPr/>
          </p:nvSpPr>
          <p:spPr>
            <a:xfrm>
              <a:off x="4783825" y="3175650"/>
              <a:ext cx="64000" cy="40425"/>
            </a:xfrm>
            <a:custGeom>
              <a:avLst/>
              <a:gdLst/>
              <a:ahLst/>
              <a:cxnLst/>
              <a:rect l="0" t="0" r="0" b="0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06" name="Shape 706"/>
            <p:cNvSpPr/>
            <p:nvPr/>
          </p:nvSpPr>
          <p:spPr>
            <a:xfrm>
              <a:off x="4809075" y="3187425"/>
              <a:ext cx="13500" cy="18550"/>
            </a:xfrm>
            <a:custGeom>
              <a:avLst/>
              <a:gdLst/>
              <a:ahLst/>
              <a:cxnLst/>
              <a:rect l="0" t="0" r="0" b="0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07" name="Shape 707"/>
            <p:cNvSpPr/>
            <p:nvPr/>
          </p:nvSpPr>
          <p:spPr>
            <a:xfrm>
              <a:off x="4735025" y="3156300"/>
              <a:ext cx="21900" cy="14325"/>
            </a:xfrm>
            <a:custGeom>
              <a:avLst/>
              <a:gdLst/>
              <a:ahLst/>
              <a:cxnLst/>
              <a:rect l="0" t="0" r="0" b="0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08" name="Shape 708"/>
            <p:cNvSpPr/>
            <p:nvPr/>
          </p:nvSpPr>
          <p:spPr>
            <a:xfrm>
              <a:off x="4691250" y="3071275"/>
              <a:ext cx="152375" cy="70725"/>
            </a:xfrm>
            <a:custGeom>
              <a:avLst/>
              <a:gdLst/>
              <a:ahLst/>
              <a:cxnLst/>
              <a:rect l="0" t="0" r="0" b="0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09" name="Shape 709"/>
            <p:cNvSpPr/>
            <p:nvPr/>
          </p:nvSpPr>
          <p:spPr>
            <a:xfrm>
              <a:off x="3904250" y="3176500"/>
              <a:ext cx="62325" cy="77450"/>
            </a:xfrm>
            <a:custGeom>
              <a:avLst/>
              <a:gdLst/>
              <a:ahLst/>
              <a:cxnLst/>
              <a:rect l="0" t="0" r="0" b="0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10" name="Shape 710"/>
            <p:cNvSpPr/>
            <p:nvPr/>
          </p:nvSpPr>
          <p:spPr>
            <a:xfrm>
              <a:off x="3843650" y="4433150"/>
              <a:ext cx="366175" cy="525250"/>
            </a:xfrm>
            <a:custGeom>
              <a:avLst/>
              <a:gdLst/>
              <a:ahLst/>
              <a:cxnLst/>
              <a:rect l="0" t="0" r="0" b="0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11" name="Shape 711"/>
            <p:cNvSpPr/>
            <p:nvPr/>
          </p:nvSpPr>
          <p:spPr>
            <a:xfrm>
              <a:off x="4483350" y="3152075"/>
              <a:ext cx="79975" cy="72425"/>
            </a:xfrm>
            <a:custGeom>
              <a:avLst/>
              <a:gdLst/>
              <a:ahLst/>
              <a:cxnLst/>
              <a:rect l="0" t="0" r="0" b="0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12" name="Shape 712"/>
            <p:cNvSpPr/>
            <p:nvPr/>
          </p:nvSpPr>
          <p:spPr>
            <a:xfrm>
              <a:off x="4045675" y="3169750"/>
              <a:ext cx="85875" cy="74950"/>
            </a:xfrm>
            <a:custGeom>
              <a:avLst/>
              <a:gdLst/>
              <a:ahLst/>
              <a:cxnLst/>
              <a:rect l="0" t="0" r="0" b="0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13" name="Shape 713"/>
            <p:cNvSpPr/>
            <p:nvPr/>
          </p:nvSpPr>
          <p:spPr>
            <a:xfrm>
              <a:off x="4792250" y="2902100"/>
              <a:ext cx="27800" cy="20225"/>
            </a:xfrm>
            <a:custGeom>
              <a:avLst/>
              <a:gdLst/>
              <a:ahLst/>
              <a:cxnLst/>
              <a:rect l="0" t="0" r="0" b="0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14" name="Shape 714"/>
            <p:cNvSpPr/>
            <p:nvPr/>
          </p:nvSpPr>
          <p:spPr>
            <a:xfrm>
              <a:off x="4374775" y="5194050"/>
              <a:ext cx="236525" cy="188575"/>
            </a:xfrm>
            <a:custGeom>
              <a:avLst/>
              <a:gdLst/>
              <a:ahLst/>
              <a:cxnLst/>
              <a:rect l="0" t="0" r="0" b="0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15" name="Shape 715"/>
            <p:cNvSpPr/>
            <p:nvPr/>
          </p:nvSpPr>
          <p:spPr>
            <a:xfrm>
              <a:off x="6859475" y="5379225"/>
              <a:ext cx="306400" cy="97650"/>
            </a:xfrm>
            <a:custGeom>
              <a:avLst/>
              <a:gdLst/>
              <a:ahLst/>
              <a:cxnLst/>
              <a:rect l="0" t="0" r="0" b="0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16" name="Shape 716"/>
            <p:cNvSpPr/>
            <p:nvPr/>
          </p:nvSpPr>
          <p:spPr>
            <a:xfrm>
              <a:off x="4659275" y="5290000"/>
              <a:ext cx="214650" cy="186875"/>
            </a:xfrm>
            <a:custGeom>
              <a:avLst/>
              <a:gdLst/>
              <a:ahLst/>
              <a:cxnLst/>
              <a:rect l="0" t="0" r="0" b="0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17" name="Shape 717"/>
            <p:cNvSpPr/>
            <p:nvPr/>
          </p:nvSpPr>
          <p:spPr>
            <a:xfrm>
              <a:off x="6519425" y="5245400"/>
              <a:ext cx="57250" cy="53900"/>
            </a:xfrm>
            <a:custGeom>
              <a:avLst/>
              <a:gdLst/>
              <a:ahLst/>
              <a:cxnLst/>
              <a:rect l="0" t="0" r="0" b="0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18" name="Shape 718"/>
            <p:cNvSpPr/>
            <p:nvPr/>
          </p:nvSpPr>
          <p:spPr>
            <a:xfrm>
              <a:off x="6448725" y="5146075"/>
              <a:ext cx="392250" cy="330800"/>
            </a:xfrm>
            <a:custGeom>
              <a:avLst/>
              <a:gdLst/>
              <a:ahLst/>
              <a:cxnLst/>
              <a:rect l="0" t="0" r="0" b="0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19" name="Shape 719"/>
            <p:cNvSpPr/>
            <p:nvPr/>
          </p:nvSpPr>
          <p:spPr>
            <a:xfrm>
              <a:off x="7192775" y="5434775"/>
              <a:ext cx="98500" cy="42100"/>
            </a:xfrm>
            <a:custGeom>
              <a:avLst/>
              <a:gdLst/>
              <a:ahLst/>
              <a:cxnLst/>
              <a:rect l="0" t="0" r="0" b="0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20" name="Shape 720"/>
            <p:cNvSpPr/>
            <p:nvPr/>
          </p:nvSpPr>
          <p:spPr>
            <a:xfrm>
              <a:off x="6474825" y="5198250"/>
              <a:ext cx="22750" cy="21925"/>
            </a:xfrm>
            <a:custGeom>
              <a:avLst/>
              <a:gdLst/>
              <a:ahLst/>
              <a:cxnLst/>
              <a:rect l="0" t="0" r="0" b="0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21" name="Shape 721"/>
            <p:cNvSpPr/>
            <p:nvPr/>
          </p:nvSpPr>
          <p:spPr>
            <a:xfrm>
              <a:off x="4037250" y="5245400"/>
              <a:ext cx="38750" cy="106075"/>
            </a:xfrm>
            <a:custGeom>
              <a:avLst/>
              <a:gdLst/>
              <a:ahLst/>
              <a:cxnLst/>
              <a:rect l="0" t="0" r="0" b="0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22" name="Shape 722"/>
            <p:cNvSpPr/>
            <p:nvPr/>
          </p:nvSpPr>
          <p:spPr>
            <a:xfrm>
              <a:off x="4124775" y="5049275"/>
              <a:ext cx="64850" cy="42125"/>
            </a:xfrm>
            <a:custGeom>
              <a:avLst/>
              <a:gdLst/>
              <a:ahLst/>
              <a:cxnLst/>
              <a:rect l="0" t="0" r="0" b="0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23" name="Shape 723"/>
            <p:cNvSpPr/>
            <p:nvPr/>
          </p:nvSpPr>
          <p:spPr>
            <a:xfrm>
              <a:off x="4039775" y="2891150"/>
              <a:ext cx="5075" cy="5925"/>
            </a:xfrm>
            <a:custGeom>
              <a:avLst/>
              <a:gdLst/>
              <a:ahLst/>
              <a:cxnLst/>
              <a:rect l="0" t="0" r="0" b="0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24" name="Shape 724"/>
            <p:cNvSpPr/>
            <p:nvPr/>
          </p:nvSpPr>
          <p:spPr>
            <a:xfrm>
              <a:off x="4015375" y="4990350"/>
              <a:ext cx="185175" cy="365325"/>
            </a:xfrm>
            <a:custGeom>
              <a:avLst/>
              <a:gdLst/>
              <a:ahLst/>
              <a:cxnLst/>
              <a:rect l="0" t="0" r="0" b="0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25" name="Shape 725"/>
            <p:cNvSpPr/>
            <p:nvPr/>
          </p:nvSpPr>
          <p:spPr>
            <a:xfrm>
              <a:off x="6735750" y="2891150"/>
              <a:ext cx="270200" cy="160800"/>
            </a:xfrm>
            <a:custGeom>
              <a:avLst/>
              <a:gdLst/>
              <a:ahLst/>
              <a:cxnLst/>
              <a:rect l="0" t="0" r="0" b="0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26" name="Shape 726"/>
            <p:cNvSpPr/>
            <p:nvPr/>
          </p:nvSpPr>
          <p:spPr>
            <a:xfrm>
              <a:off x="4272075" y="3094000"/>
              <a:ext cx="62325" cy="67375"/>
            </a:xfrm>
            <a:custGeom>
              <a:avLst/>
              <a:gdLst/>
              <a:ahLst/>
              <a:cxnLst/>
              <a:rect l="0" t="0" r="0" b="0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27" name="Shape 727"/>
            <p:cNvSpPr/>
            <p:nvPr/>
          </p:nvSpPr>
          <p:spPr>
            <a:xfrm>
              <a:off x="4512800" y="3015725"/>
              <a:ext cx="64000" cy="63150"/>
            </a:xfrm>
            <a:custGeom>
              <a:avLst/>
              <a:gdLst/>
              <a:ahLst/>
              <a:cxnLst/>
              <a:rect l="0" t="0" r="0" b="0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28" name="Shape 728"/>
            <p:cNvSpPr/>
            <p:nvPr/>
          </p:nvSpPr>
          <p:spPr>
            <a:xfrm>
              <a:off x="4201375" y="3099050"/>
              <a:ext cx="64000" cy="59800"/>
            </a:xfrm>
            <a:custGeom>
              <a:avLst/>
              <a:gdLst/>
              <a:ahLst/>
              <a:cxnLst/>
              <a:rect l="0" t="0" r="0" b="0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29" name="Shape 729"/>
            <p:cNvSpPr/>
            <p:nvPr/>
          </p:nvSpPr>
          <p:spPr>
            <a:xfrm>
              <a:off x="4426950" y="2952600"/>
              <a:ext cx="64000" cy="60625"/>
            </a:xfrm>
            <a:custGeom>
              <a:avLst/>
              <a:gdLst/>
              <a:ahLst/>
              <a:cxnLst/>
              <a:rect l="0" t="0" r="0" b="0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30" name="Shape 730"/>
            <p:cNvSpPr/>
            <p:nvPr/>
          </p:nvSpPr>
          <p:spPr>
            <a:xfrm>
              <a:off x="4539750" y="3040125"/>
              <a:ext cx="17700" cy="21075"/>
            </a:xfrm>
            <a:custGeom>
              <a:avLst/>
              <a:gdLst/>
              <a:ahLst/>
              <a:cxnLst/>
              <a:rect l="0" t="0" r="0" b="0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31" name="Shape 731"/>
            <p:cNvSpPr/>
            <p:nvPr/>
          </p:nvSpPr>
          <p:spPr>
            <a:xfrm>
              <a:off x="4293125" y="3114200"/>
              <a:ext cx="18550" cy="22750"/>
            </a:xfrm>
            <a:custGeom>
              <a:avLst/>
              <a:gdLst/>
              <a:ahLst/>
              <a:cxnLst/>
              <a:rect l="0" t="0" r="0" b="0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32" name="Shape 732"/>
            <p:cNvSpPr/>
            <p:nvPr/>
          </p:nvSpPr>
          <p:spPr>
            <a:xfrm>
              <a:off x="4136575" y="3101575"/>
              <a:ext cx="58100" cy="59800"/>
            </a:xfrm>
            <a:custGeom>
              <a:avLst/>
              <a:gdLst/>
              <a:ahLst/>
              <a:cxnLst/>
              <a:rect l="0" t="0" r="0" b="0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33" name="Shape 733"/>
            <p:cNvSpPr/>
            <p:nvPr/>
          </p:nvSpPr>
          <p:spPr>
            <a:xfrm>
              <a:off x="4225800" y="3118425"/>
              <a:ext cx="18525" cy="16000"/>
            </a:xfrm>
            <a:custGeom>
              <a:avLst/>
              <a:gdLst/>
              <a:ahLst/>
              <a:cxnLst/>
              <a:rect l="0" t="0" r="0" b="0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34" name="Shape 734"/>
            <p:cNvSpPr/>
            <p:nvPr/>
          </p:nvSpPr>
          <p:spPr>
            <a:xfrm>
              <a:off x="4061650" y="3103275"/>
              <a:ext cx="64000" cy="60625"/>
            </a:xfrm>
            <a:custGeom>
              <a:avLst/>
              <a:gdLst/>
              <a:ahLst/>
              <a:cxnLst/>
              <a:rect l="0" t="0" r="0" b="0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35" name="Shape 735"/>
            <p:cNvSpPr/>
            <p:nvPr/>
          </p:nvSpPr>
          <p:spPr>
            <a:xfrm>
              <a:off x="4156775" y="3122625"/>
              <a:ext cx="15175" cy="15175"/>
            </a:xfrm>
            <a:custGeom>
              <a:avLst/>
              <a:gdLst/>
              <a:ahLst/>
              <a:cxnLst/>
              <a:rect l="0" t="0" r="0" b="0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36" name="Shape 736"/>
            <p:cNvSpPr/>
            <p:nvPr/>
          </p:nvSpPr>
          <p:spPr>
            <a:xfrm>
              <a:off x="4584350" y="3014875"/>
              <a:ext cx="55575" cy="61475"/>
            </a:xfrm>
            <a:custGeom>
              <a:avLst/>
              <a:gdLst/>
              <a:ahLst/>
              <a:cxnLst/>
              <a:rect l="0" t="0" r="0" b="0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37" name="Shape 737"/>
            <p:cNvSpPr/>
            <p:nvPr/>
          </p:nvSpPr>
          <p:spPr>
            <a:xfrm>
              <a:off x="4775425" y="2938300"/>
              <a:ext cx="68200" cy="127125"/>
            </a:xfrm>
            <a:custGeom>
              <a:avLst/>
              <a:gdLst/>
              <a:ahLst/>
              <a:cxnLst/>
              <a:rect l="0" t="0" r="0" b="0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38" name="Shape 738"/>
            <p:cNvSpPr/>
            <p:nvPr/>
          </p:nvSpPr>
          <p:spPr>
            <a:xfrm>
              <a:off x="3843650" y="4529100"/>
              <a:ext cx="340925" cy="344275"/>
            </a:xfrm>
            <a:custGeom>
              <a:avLst/>
              <a:gdLst/>
              <a:ahLst/>
              <a:cxnLst/>
              <a:rect l="0" t="0" r="0" b="0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39" name="Shape 739"/>
            <p:cNvSpPr/>
            <p:nvPr/>
          </p:nvSpPr>
          <p:spPr>
            <a:xfrm>
              <a:off x="4724925" y="3009000"/>
              <a:ext cx="61450" cy="60625"/>
            </a:xfrm>
            <a:custGeom>
              <a:avLst/>
              <a:gdLst/>
              <a:ahLst/>
              <a:cxnLst/>
              <a:rect l="0" t="0" r="0" b="0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40" name="Shape 740"/>
            <p:cNvSpPr/>
            <p:nvPr/>
          </p:nvSpPr>
          <p:spPr>
            <a:xfrm>
              <a:off x="4666850" y="2891150"/>
              <a:ext cx="64825" cy="44650"/>
            </a:xfrm>
            <a:custGeom>
              <a:avLst/>
              <a:gdLst/>
              <a:ahLst/>
              <a:cxnLst/>
              <a:rect l="0" t="0" r="0" b="0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41" name="Shape 741"/>
            <p:cNvSpPr/>
            <p:nvPr/>
          </p:nvSpPr>
          <p:spPr>
            <a:xfrm>
              <a:off x="3843650" y="3535900"/>
              <a:ext cx="228125" cy="383850"/>
            </a:xfrm>
            <a:custGeom>
              <a:avLst/>
              <a:gdLst/>
              <a:ahLst/>
              <a:cxnLst/>
              <a:rect l="0" t="0" r="0" b="0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42" name="Shape 742"/>
            <p:cNvSpPr/>
            <p:nvPr/>
          </p:nvSpPr>
          <p:spPr>
            <a:xfrm>
              <a:off x="4802350" y="2972800"/>
              <a:ext cx="26125" cy="22750"/>
            </a:xfrm>
            <a:custGeom>
              <a:avLst/>
              <a:gdLst/>
              <a:ahLst/>
              <a:cxnLst/>
              <a:rect l="0" t="0" r="0" b="0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43" name="Shape 743"/>
            <p:cNvSpPr/>
            <p:nvPr/>
          </p:nvSpPr>
          <p:spPr>
            <a:xfrm>
              <a:off x="3843650" y="4554350"/>
              <a:ext cx="234025" cy="291250"/>
            </a:xfrm>
            <a:custGeom>
              <a:avLst/>
              <a:gdLst/>
              <a:ahLst/>
              <a:cxnLst/>
              <a:rect l="0" t="0" r="0" b="0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44" name="Shape 744"/>
            <p:cNvSpPr/>
            <p:nvPr/>
          </p:nvSpPr>
          <p:spPr>
            <a:xfrm>
              <a:off x="4707250" y="2941650"/>
              <a:ext cx="63150" cy="59800"/>
            </a:xfrm>
            <a:custGeom>
              <a:avLst/>
              <a:gdLst/>
              <a:ahLst/>
              <a:cxnLst/>
              <a:rect l="0" t="0" r="0" b="0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45" name="Shape 745"/>
            <p:cNvSpPr/>
            <p:nvPr/>
          </p:nvSpPr>
          <p:spPr>
            <a:xfrm>
              <a:off x="4637375" y="2942500"/>
              <a:ext cx="62325" cy="68200"/>
            </a:xfrm>
            <a:custGeom>
              <a:avLst/>
              <a:gdLst/>
              <a:ahLst/>
              <a:cxnLst/>
              <a:rect l="0" t="0" r="0" b="0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46" name="Shape 746"/>
            <p:cNvSpPr/>
            <p:nvPr/>
          </p:nvSpPr>
          <p:spPr>
            <a:xfrm>
              <a:off x="4652525" y="3011525"/>
              <a:ext cx="64850" cy="60625"/>
            </a:xfrm>
            <a:custGeom>
              <a:avLst/>
              <a:gdLst/>
              <a:ahLst/>
              <a:cxnLst/>
              <a:rect l="0" t="0" r="0" b="0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47" name="Shape 747"/>
            <p:cNvSpPr/>
            <p:nvPr/>
          </p:nvSpPr>
          <p:spPr>
            <a:xfrm>
              <a:off x="4737550" y="3191650"/>
              <a:ext cx="21900" cy="12650"/>
            </a:xfrm>
            <a:custGeom>
              <a:avLst/>
              <a:gdLst/>
              <a:ahLst/>
              <a:cxnLst/>
              <a:rect l="0" t="0" r="0" b="0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48" name="Shape 748"/>
            <p:cNvSpPr/>
            <p:nvPr/>
          </p:nvSpPr>
          <p:spPr>
            <a:xfrm>
              <a:off x="4467350" y="3043500"/>
              <a:ext cx="20225" cy="21075"/>
            </a:xfrm>
            <a:custGeom>
              <a:avLst/>
              <a:gdLst/>
              <a:ahLst/>
              <a:cxnLst/>
              <a:rect l="0" t="0" r="0" b="0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49" name="Shape 749"/>
            <p:cNvSpPr/>
            <p:nvPr/>
          </p:nvSpPr>
          <p:spPr>
            <a:xfrm>
              <a:off x="4443800" y="3019100"/>
              <a:ext cx="62300" cy="65675"/>
            </a:xfrm>
            <a:custGeom>
              <a:avLst/>
              <a:gdLst/>
              <a:ahLst/>
              <a:cxnLst/>
              <a:rect l="0" t="0" r="0" b="0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50" name="Shape 750"/>
            <p:cNvSpPr/>
            <p:nvPr/>
          </p:nvSpPr>
          <p:spPr>
            <a:xfrm>
              <a:off x="4431175" y="3110000"/>
              <a:ext cx="22750" cy="19375"/>
            </a:xfrm>
            <a:custGeom>
              <a:avLst/>
              <a:gdLst/>
              <a:ahLst/>
              <a:cxnLst/>
              <a:rect l="0" t="0" r="0" b="0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51" name="Shape 751"/>
            <p:cNvSpPr/>
            <p:nvPr/>
          </p:nvSpPr>
          <p:spPr>
            <a:xfrm>
              <a:off x="4552375" y="3084750"/>
              <a:ext cx="63975" cy="59775"/>
            </a:xfrm>
            <a:custGeom>
              <a:avLst/>
              <a:gdLst/>
              <a:ahLst/>
              <a:cxnLst/>
              <a:rect l="0" t="0" r="0" b="0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52" name="Shape 752"/>
            <p:cNvSpPr/>
            <p:nvPr/>
          </p:nvSpPr>
          <p:spPr>
            <a:xfrm>
              <a:off x="4586025" y="2969425"/>
              <a:ext cx="22750" cy="17700"/>
            </a:xfrm>
            <a:custGeom>
              <a:avLst/>
              <a:gdLst/>
              <a:ahLst/>
              <a:cxnLst/>
              <a:rect l="0" t="0" r="0" b="0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53" name="Shape 753"/>
            <p:cNvSpPr/>
            <p:nvPr/>
          </p:nvSpPr>
          <p:spPr>
            <a:xfrm>
              <a:off x="4567525" y="3158825"/>
              <a:ext cx="5900" cy="65675"/>
            </a:xfrm>
            <a:custGeom>
              <a:avLst/>
              <a:gdLst/>
              <a:ahLst/>
              <a:cxnLst/>
              <a:rect l="0" t="0" r="0" b="0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54" name="Shape 754"/>
            <p:cNvSpPr/>
            <p:nvPr/>
          </p:nvSpPr>
          <p:spPr>
            <a:xfrm>
              <a:off x="4670200" y="3192475"/>
              <a:ext cx="10975" cy="16875"/>
            </a:xfrm>
            <a:custGeom>
              <a:avLst/>
              <a:gdLst/>
              <a:ahLst/>
              <a:cxnLst/>
              <a:rect l="0" t="0" r="0" b="0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55" name="Shape 755"/>
            <p:cNvSpPr/>
            <p:nvPr/>
          </p:nvSpPr>
          <p:spPr>
            <a:xfrm>
              <a:off x="4623075" y="3079700"/>
              <a:ext cx="62300" cy="67350"/>
            </a:xfrm>
            <a:custGeom>
              <a:avLst/>
              <a:gdLst/>
              <a:ahLst/>
              <a:cxnLst/>
              <a:rect l="0" t="0" r="0" b="0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56" name="Shape 756"/>
            <p:cNvSpPr/>
            <p:nvPr/>
          </p:nvSpPr>
          <p:spPr>
            <a:xfrm>
              <a:off x="6826650" y="4567825"/>
              <a:ext cx="297975" cy="292925"/>
            </a:xfrm>
            <a:custGeom>
              <a:avLst/>
              <a:gdLst/>
              <a:ahLst/>
              <a:cxnLst/>
              <a:rect l="0" t="0" r="0" b="0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57" name="Shape 757"/>
            <p:cNvSpPr/>
            <p:nvPr/>
          </p:nvSpPr>
          <p:spPr>
            <a:xfrm>
              <a:off x="4570050" y="3149550"/>
              <a:ext cx="64825" cy="75775"/>
            </a:xfrm>
            <a:custGeom>
              <a:avLst/>
              <a:gdLst/>
              <a:ahLst/>
              <a:cxnLst/>
              <a:rect l="0" t="0" r="0" b="0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58" name="Shape 758"/>
            <p:cNvSpPr/>
            <p:nvPr/>
          </p:nvSpPr>
          <p:spPr>
            <a:xfrm>
              <a:off x="4134050" y="3160500"/>
              <a:ext cx="342600" cy="82500"/>
            </a:xfrm>
            <a:custGeom>
              <a:avLst/>
              <a:gdLst/>
              <a:ahLst/>
              <a:cxnLst/>
              <a:rect l="0" t="0" r="0" b="0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59" name="Shape 759"/>
            <p:cNvSpPr/>
            <p:nvPr/>
          </p:nvSpPr>
          <p:spPr>
            <a:xfrm>
              <a:off x="4573400" y="3096525"/>
              <a:ext cx="17700" cy="16025"/>
            </a:xfrm>
            <a:custGeom>
              <a:avLst/>
              <a:gdLst/>
              <a:ahLst/>
              <a:cxnLst/>
              <a:rect l="0" t="0" r="0" b="0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60" name="Shape 760"/>
            <p:cNvSpPr/>
            <p:nvPr/>
          </p:nvSpPr>
          <p:spPr>
            <a:xfrm>
              <a:off x="3843650" y="3111675"/>
              <a:ext cx="69900" cy="65675"/>
            </a:xfrm>
            <a:custGeom>
              <a:avLst/>
              <a:gdLst/>
              <a:ahLst/>
              <a:cxnLst/>
              <a:rect l="0" t="0" r="0" b="0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61" name="Shape 761"/>
            <p:cNvSpPr/>
            <p:nvPr/>
          </p:nvSpPr>
          <p:spPr>
            <a:xfrm>
              <a:off x="3974950" y="2891150"/>
              <a:ext cx="60650" cy="10125"/>
            </a:xfrm>
            <a:custGeom>
              <a:avLst/>
              <a:gdLst/>
              <a:ahLst/>
              <a:cxnLst/>
              <a:rect l="0" t="0" r="0" b="0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62" name="Shape 762"/>
            <p:cNvSpPr/>
            <p:nvPr/>
          </p:nvSpPr>
          <p:spPr>
            <a:xfrm>
              <a:off x="3843650" y="3181550"/>
              <a:ext cx="53900" cy="69875"/>
            </a:xfrm>
            <a:custGeom>
              <a:avLst/>
              <a:gdLst/>
              <a:ahLst/>
              <a:cxnLst/>
              <a:rect l="0" t="0" r="0" b="0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63" name="Shape 763"/>
            <p:cNvSpPr/>
            <p:nvPr/>
          </p:nvSpPr>
          <p:spPr>
            <a:xfrm>
              <a:off x="3921100" y="3108325"/>
              <a:ext cx="62300" cy="67350"/>
            </a:xfrm>
            <a:custGeom>
              <a:avLst/>
              <a:gdLst/>
              <a:ahLst/>
              <a:cxnLst/>
              <a:rect l="0" t="0" r="0" b="0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64" name="Shape 764"/>
            <p:cNvSpPr/>
            <p:nvPr/>
          </p:nvSpPr>
          <p:spPr>
            <a:xfrm>
              <a:off x="4639075" y="3015725"/>
              <a:ext cx="6750" cy="58100"/>
            </a:xfrm>
            <a:custGeom>
              <a:avLst/>
              <a:gdLst/>
              <a:ahLst/>
              <a:cxnLst/>
              <a:rect l="0" t="0" r="0" b="0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65" name="Shape 765"/>
            <p:cNvSpPr/>
            <p:nvPr/>
          </p:nvSpPr>
          <p:spPr>
            <a:xfrm>
              <a:off x="4113850" y="3054450"/>
              <a:ext cx="18525" cy="26125"/>
            </a:xfrm>
            <a:custGeom>
              <a:avLst/>
              <a:gdLst/>
              <a:ahLst/>
              <a:cxnLst/>
              <a:rect l="0" t="0" r="0" b="0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66" name="Shape 766"/>
            <p:cNvSpPr/>
            <p:nvPr/>
          </p:nvSpPr>
          <p:spPr>
            <a:xfrm>
              <a:off x="3974125" y="3175650"/>
              <a:ext cx="63150" cy="69050"/>
            </a:xfrm>
            <a:custGeom>
              <a:avLst/>
              <a:gdLst/>
              <a:ahLst/>
              <a:cxnLst/>
              <a:rect l="0" t="0" r="0" b="0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67" name="Shape 767"/>
            <p:cNvSpPr/>
            <p:nvPr/>
          </p:nvSpPr>
          <p:spPr>
            <a:xfrm>
              <a:off x="4091950" y="3033400"/>
              <a:ext cx="62325" cy="65675"/>
            </a:xfrm>
            <a:custGeom>
              <a:avLst/>
              <a:gdLst/>
              <a:ahLst/>
              <a:cxnLst/>
              <a:rect l="0" t="0" r="0" b="0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68" name="Shape 768"/>
            <p:cNvSpPr/>
            <p:nvPr/>
          </p:nvSpPr>
          <p:spPr>
            <a:xfrm>
              <a:off x="4132350" y="3104100"/>
              <a:ext cx="8450" cy="58100"/>
            </a:xfrm>
            <a:custGeom>
              <a:avLst/>
              <a:gdLst/>
              <a:ahLst/>
              <a:cxnLst/>
              <a:rect l="0" t="0" r="0" b="0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69" name="Shape 769"/>
            <p:cNvSpPr/>
            <p:nvPr/>
          </p:nvSpPr>
          <p:spPr>
            <a:xfrm>
              <a:off x="4015375" y="3126825"/>
              <a:ext cx="18525" cy="21925"/>
            </a:xfrm>
            <a:custGeom>
              <a:avLst/>
              <a:gdLst/>
              <a:ahLst/>
              <a:cxnLst/>
              <a:rect l="0" t="0" r="0" b="0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70" name="Shape 770"/>
            <p:cNvSpPr/>
            <p:nvPr/>
          </p:nvSpPr>
          <p:spPr>
            <a:xfrm>
              <a:off x="3990950" y="3106625"/>
              <a:ext cx="63150" cy="59800"/>
            </a:xfrm>
            <a:custGeom>
              <a:avLst/>
              <a:gdLst/>
              <a:ahLst/>
              <a:cxnLst/>
              <a:rect l="0" t="0" r="0" b="0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71" name="Shape 771"/>
            <p:cNvSpPr/>
            <p:nvPr/>
          </p:nvSpPr>
          <p:spPr>
            <a:xfrm>
              <a:off x="4412650" y="3088950"/>
              <a:ext cx="64825" cy="60625"/>
            </a:xfrm>
            <a:custGeom>
              <a:avLst/>
              <a:gdLst/>
              <a:ahLst/>
              <a:cxnLst/>
              <a:rect l="0" t="0" r="0" b="0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72" name="Shape 772"/>
            <p:cNvSpPr/>
            <p:nvPr/>
          </p:nvSpPr>
          <p:spPr>
            <a:xfrm>
              <a:off x="6994975" y="3960950"/>
              <a:ext cx="296300" cy="452025"/>
            </a:xfrm>
            <a:custGeom>
              <a:avLst/>
              <a:gdLst/>
              <a:ahLst/>
              <a:cxnLst/>
              <a:rect l="0" t="0" r="0" b="0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73" name="Shape 773"/>
            <p:cNvSpPr/>
            <p:nvPr/>
          </p:nvSpPr>
          <p:spPr>
            <a:xfrm>
              <a:off x="5857000" y="2891150"/>
              <a:ext cx="1266800" cy="381325"/>
            </a:xfrm>
            <a:custGeom>
              <a:avLst/>
              <a:gdLst/>
              <a:ahLst/>
              <a:cxnLst/>
              <a:rect l="0" t="0" r="0" b="0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74" name="Shape 774"/>
            <p:cNvSpPr/>
            <p:nvPr/>
          </p:nvSpPr>
          <p:spPr>
            <a:xfrm>
              <a:off x="7126300" y="4418850"/>
              <a:ext cx="32850" cy="23575"/>
            </a:xfrm>
            <a:custGeom>
              <a:avLst/>
              <a:gdLst/>
              <a:ahLst/>
              <a:cxnLst/>
              <a:rect l="0" t="0" r="0" b="0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75" name="Shape 775"/>
            <p:cNvSpPr/>
            <p:nvPr/>
          </p:nvSpPr>
          <p:spPr>
            <a:xfrm>
              <a:off x="7000875" y="3964325"/>
              <a:ext cx="17700" cy="17700"/>
            </a:xfrm>
            <a:custGeom>
              <a:avLst/>
              <a:gdLst/>
              <a:ahLst/>
              <a:cxnLst/>
              <a:rect l="0" t="0" r="0" b="0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76" name="Shape 776"/>
            <p:cNvSpPr/>
            <p:nvPr/>
          </p:nvSpPr>
          <p:spPr>
            <a:xfrm>
              <a:off x="7124600" y="4429775"/>
              <a:ext cx="8450" cy="15175"/>
            </a:xfrm>
            <a:custGeom>
              <a:avLst/>
              <a:gdLst/>
              <a:ahLst/>
              <a:cxnLst/>
              <a:rect l="0" t="0" r="0" b="0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77" name="Shape 777"/>
            <p:cNvSpPr/>
            <p:nvPr/>
          </p:nvSpPr>
          <p:spPr>
            <a:xfrm>
              <a:off x="6900725" y="2972800"/>
              <a:ext cx="58925" cy="9275"/>
            </a:xfrm>
            <a:custGeom>
              <a:avLst/>
              <a:gdLst/>
              <a:ahLst/>
              <a:cxnLst/>
              <a:rect l="0" t="0" r="0" b="0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78" name="Shape 778"/>
            <p:cNvSpPr/>
            <p:nvPr/>
          </p:nvSpPr>
          <p:spPr>
            <a:xfrm>
              <a:off x="6748375" y="3072975"/>
              <a:ext cx="106900" cy="36200"/>
            </a:xfrm>
            <a:custGeom>
              <a:avLst/>
              <a:gdLst/>
              <a:ahLst/>
              <a:cxnLst/>
              <a:rect l="0" t="0" r="0" b="0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79" name="Shape 779"/>
            <p:cNvSpPr/>
            <p:nvPr/>
          </p:nvSpPr>
          <p:spPr>
            <a:xfrm>
              <a:off x="7065675" y="3940750"/>
              <a:ext cx="53075" cy="20225"/>
            </a:xfrm>
            <a:custGeom>
              <a:avLst/>
              <a:gdLst/>
              <a:ahLst/>
              <a:cxnLst/>
              <a:rect l="0" t="0" r="0" b="0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80" name="Shape 780"/>
            <p:cNvSpPr/>
            <p:nvPr/>
          </p:nvSpPr>
          <p:spPr>
            <a:xfrm>
              <a:off x="4645800" y="3178175"/>
              <a:ext cx="64825" cy="42100"/>
            </a:xfrm>
            <a:custGeom>
              <a:avLst/>
              <a:gdLst/>
              <a:ahLst/>
              <a:cxnLst/>
              <a:rect l="0" t="0" r="0" b="0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81" name="Shape 781"/>
            <p:cNvSpPr/>
            <p:nvPr/>
          </p:nvSpPr>
          <p:spPr>
            <a:xfrm>
              <a:off x="6748375" y="3108325"/>
              <a:ext cx="73250" cy="25275"/>
            </a:xfrm>
            <a:custGeom>
              <a:avLst/>
              <a:gdLst/>
              <a:ahLst/>
              <a:cxnLst/>
              <a:rect l="0" t="0" r="0" b="0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82" name="Shape 782"/>
            <p:cNvSpPr/>
            <p:nvPr/>
          </p:nvSpPr>
          <p:spPr>
            <a:xfrm>
              <a:off x="6743325" y="3060350"/>
              <a:ext cx="93450" cy="21900"/>
            </a:xfrm>
            <a:custGeom>
              <a:avLst/>
              <a:gdLst/>
              <a:ahLst/>
              <a:cxnLst/>
              <a:rect l="0" t="0" r="0" b="0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83" name="Shape 783"/>
            <p:cNvSpPr/>
            <p:nvPr/>
          </p:nvSpPr>
          <p:spPr>
            <a:xfrm>
              <a:off x="7182675" y="4392750"/>
              <a:ext cx="76625" cy="40425"/>
            </a:xfrm>
            <a:custGeom>
              <a:avLst/>
              <a:gdLst/>
              <a:ahLst/>
              <a:cxnLst/>
              <a:rect l="0" t="0" r="0" b="0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84" name="Shape 784"/>
            <p:cNvSpPr/>
            <p:nvPr/>
          </p:nvSpPr>
          <p:spPr>
            <a:xfrm>
              <a:off x="6135600" y="2891150"/>
              <a:ext cx="26975" cy="145650"/>
            </a:xfrm>
            <a:custGeom>
              <a:avLst/>
              <a:gdLst/>
              <a:ahLst/>
              <a:cxnLst/>
              <a:rect l="0" t="0" r="0" b="0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85" name="Shape 785"/>
            <p:cNvSpPr/>
            <p:nvPr/>
          </p:nvSpPr>
          <p:spPr>
            <a:xfrm>
              <a:off x="3843650" y="2891150"/>
              <a:ext cx="1028600" cy="388050"/>
            </a:xfrm>
            <a:custGeom>
              <a:avLst/>
              <a:gdLst/>
              <a:ahLst/>
              <a:cxnLst/>
              <a:rect l="0" t="0" r="0" b="0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86" name="Shape 786"/>
            <p:cNvSpPr/>
            <p:nvPr/>
          </p:nvSpPr>
          <p:spPr>
            <a:xfrm>
              <a:off x="6583400" y="4932275"/>
              <a:ext cx="707875" cy="436025"/>
            </a:xfrm>
            <a:custGeom>
              <a:avLst/>
              <a:gdLst/>
              <a:ahLst/>
              <a:cxnLst/>
              <a:rect l="0" t="0" r="0" b="0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87" name="Shape 787"/>
            <p:cNvSpPr/>
            <p:nvPr/>
          </p:nvSpPr>
          <p:spPr>
            <a:xfrm>
              <a:off x="4783000" y="3183225"/>
              <a:ext cx="5075" cy="33700"/>
            </a:xfrm>
            <a:custGeom>
              <a:avLst/>
              <a:gdLst/>
              <a:ahLst/>
              <a:cxnLst/>
              <a:rect l="0" t="0" r="0" b="0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88" name="Shape 788"/>
            <p:cNvSpPr/>
            <p:nvPr/>
          </p:nvSpPr>
          <p:spPr>
            <a:xfrm>
              <a:off x="4735025" y="2891150"/>
              <a:ext cx="100175" cy="42125"/>
            </a:xfrm>
            <a:custGeom>
              <a:avLst/>
              <a:gdLst/>
              <a:ahLst/>
              <a:cxnLst/>
              <a:rect l="0" t="0" r="0" b="0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89" name="Shape 789"/>
            <p:cNvSpPr/>
            <p:nvPr/>
          </p:nvSpPr>
          <p:spPr>
            <a:xfrm>
              <a:off x="6612850" y="4974375"/>
              <a:ext cx="14325" cy="15175"/>
            </a:xfrm>
            <a:custGeom>
              <a:avLst/>
              <a:gdLst/>
              <a:ahLst/>
              <a:cxnLst/>
              <a:rect l="0" t="0" r="0" b="0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90" name="Shape 790"/>
            <p:cNvSpPr/>
            <p:nvPr/>
          </p:nvSpPr>
          <p:spPr>
            <a:xfrm>
              <a:off x="6971425" y="3905400"/>
              <a:ext cx="319850" cy="567325"/>
            </a:xfrm>
            <a:custGeom>
              <a:avLst/>
              <a:gdLst/>
              <a:ahLst/>
              <a:cxnLst/>
              <a:rect l="0" t="0" r="0" b="0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91" name="Shape 791"/>
            <p:cNvSpPr/>
            <p:nvPr/>
          </p:nvSpPr>
          <p:spPr>
            <a:xfrm>
              <a:off x="7159950" y="3928975"/>
              <a:ext cx="10975" cy="10125"/>
            </a:xfrm>
            <a:custGeom>
              <a:avLst/>
              <a:gdLst/>
              <a:ahLst/>
              <a:cxnLst/>
              <a:rect l="0" t="0" r="0" b="0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92" name="Shape 792"/>
            <p:cNvSpPr/>
            <p:nvPr/>
          </p:nvSpPr>
          <p:spPr>
            <a:xfrm>
              <a:off x="7158275" y="5139350"/>
              <a:ext cx="67350" cy="65675"/>
            </a:xfrm>
            <a:custGeom>
              <a:avLst/>
              <a:gdLst/>
              <a:ahLst/>
              <a:cxnLst/>
              <a:rect l="0" t="0" r="0" b="0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93" name="Shape 793"/>
            <p:cNvSpPr/>
            <p:nvPr/>
          </p:nvSpPr>
          <p:spPr>
            <a:xfrm>
              <a:off x="6637250" y="5024025"/>
              <a:ext cx="49700" cy="49675"/>
            </a:xfrm>
            <a:custGeom>
              <a:avLst/>
              <a:gdLst/>
              <a:ahLst/>
              <a:cxnLst/>
              <a:rect l="0" t="0" r="0" b="0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94" name="Shape 794"/>
            <p:cNvSpPr/>
            <p:nvPr/>
          </p:nvSpPr>
          <p:spPr>
            <a:xfrm>
              <a:off x="7121250" y="4706700"/>
              <a:ext cx="170025" cy="420875"/>
            </a:xfrm>
            <a:custGeom>
              <a:avLst/>
              <a:gdLst/>
              <a:ahLst/>
              <a:cxnLst/>
              <a:rect l="0" t="0" r="0" b="0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95" name="Shape 795"/>
            <p:cNvSpPr/>
            <p:nvPr/>
          </p:nvSpPr>
          <p:spPr>
            <a:xfrm>
              <a:off x="4027150" y="2993850"/>
              <a:ext cx="23600" cy="16850"/>
            </a:xfrm>
            <a:custGeom>
              <a:avLst/>
              <a:gdLst/>
              <a:ahLst/>
              <a:cxnLst/>
              <a:rect l="0" t="0" r="0" b="0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96" name="Shape 796"/>
            <p:cNvSpPr/>
            <p:nvPr/>
          </p:nvSpPr>
          <p:spPr>
            <a:xfrm>
              <a:off x="4005250" y="2970275"/>
              <a:ext cx="63175" cy="59775"/>
            </a:xfrm>
            <a:custGeom>
              <a:avLst/>
              <a:gdLst/>
              <a:ahLst/>
              <a:cxnLst/>
              <a:rect l="0" t="0" r="0" b="0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97" name="Shape 797"/>
            <p:cNvSpPr/>
            <p:nvPr/>
          </p:nvSpPr>
          <p:spPr>
            <a:xfrm>
              <a:off x="4969000" y="2997200"/>
              <a:ext cx="16875" cy="10125"/>
            </a:xfrm>
            <a:custGeom>
              <a:avLst/>
              <a:gdLst/>
              <a:ahLst/>
              <a:cxnLst/>
              <a:rect l="0" t="0" r="0" b="0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98" name="Shape 798"/>
            <p:cNvSpPr/>
            <p:nvPr/>
          </p:nvSpPr>
          <p:spPr>
            <a:xfrm>
              <a:off x="3979175" y="3059500"/>
              <a:ext cx="15175" cy="21900"/>
            </a:xfrm>
            <a:custGeom>
              <a:avLst/>
              <a:gdLst/>
              <a:ahLst/>
              <a:cxnLst/>
              <a:rect l="0" t="0" r="0" b="0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799" name="Shape 799"/>
            <p:cNvSpPr/>
            <p:nvPr/>
          </p:nvSpPr>
          <p:spPr>
            <a:xfrm>
              <a:off x="3935400" y="2971125"/>
              <a:ext cx="61475" cy="67350"/>
            </a:xfrm>
            <a:custGeom>
              <a:avLst/>
              <a:gdLst/>
              <a:ahLst/>
              <a:cxnLst/>
              <a:rect l="0" t="0" r="0" b="0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00" name="Shape 800"/>
            <p:cNvSpPr/>
            <p:nvPr/>
          </p:nvSpPr>
          <p:spPr>
            <a:xfrm>
              <a:off x="4085225" y="3125150"/>
              <a:ext cx="19375" cy="19375"/>
            </a:xfrm>
            <a:custGeom>
              <a:avLst/>
              <a:gdLst/>
              <a:ahLst/>
              <a:cxnLst/>
              <a:rect l="0" t="0" r="0" b="0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01" name="Shape 801"/>
            <p:cNvSpPr/>
            <p:nvPr/>
          </p:nvSpPr>
          <p:spPr>
            <a:xfrm>
              <a:off x="4075975" y="2966900"/>
              <a:ext cx="63975" cy="60625"/>
            </a:xfrm>
            <a:custGeom>
              <a:avLst/>
              <a:gdLst/>
              <a:ahLst/>
              <a:cxnLst/>
              <a:rect l="0" t="0" r="0" b="0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02" name="Shape 802"/>
            <p:cNvSpPr/>
            <p:nvPr/>
          </p:nvSpPr>
          <p:spPr>
            <a:xfrm>
              <a:off x="4101225" y="2991325"/>
              <a:ext cx="16000" cy="19375"/>
            </a:xfrm>
            <a:custGeom>
              <a:avLst/>
              <a:gdLst/>
              <a:ahLst/>
              <a:cxnLst/>
              <a:rect l="0" t="0" r="0" b="0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03" name="Shape 803"/>
            <p:cNvSpPr/>
            <p:nvPr/>
          </p:nvSpPr>
          <p:spPr>
            <a:xfrm>
              <a:off x="4046500" y="3060350"/>
              <a:ext cx="15175" cy="21900"/>
            </a:xfrm>
            <a:custGeom>
              <a:avLst/>
              <a:gdLst/>
              <a:ahLst/>
              <a:cxnLst/>
              <a:rect l="0" t="0" r="0" b="0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04" name="Shape 804"/>
            <p:cNvSpPr/>
            <p:nvPr/>
          </p:nvSpPr>
          <p:spPr>
            <a:xfrm>
              <a:off x="4022100" y="3037600"/>
              <a:ext cx="61475" cy="60650"/>
            </a:xfrm>
            <a:custGeom>
              <a:avLst/>
              <a:gdLst/>
              <a:ahLst/>
              <a:cxnLst/>
              <a:rect l="0" t="0" r="0" b="0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05" name="Shape 805"/>
            <p:cNvSpPr/>
            <p:nvPr/>
          </p:nvSpPr>
          <p:spPr>
            <a:xfrm>
              <a:off x="4972375" y="2979525"/>
              <a:ext cx="17700" cy="9300"/>
            </a:xfrm>
            <a:custGeom>
              <a:avLst/>
              <a:gdLst/>
              <a:ahLst/>
              <a:cxnLst/>
              <a:rect l="0" t="0" r="0" b="0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06" name="Shape 806"/>
            <p:cNvSpPr/>
            <p:nvPr/>
          </p:nvSpPr>
          <p:spPr>
            <a:xfrm>
              <a:off x="4949650" y="2944175"/>
              <a:ext cx="274425" cy="118725"/>
            </a:xfrm>
            <a:custGeom>
              <a:avLst/>
              <a:gdLst/>
              <a:ahLst/>
              <a:cxnLst/>
              <a:rect l="0" t="0" r="0" b="0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07" name="Shape 807"/>
            <p:cNvSpPr/>
            <p:nvPr/>
          </p:nvSpPr>
          <p:spPr>
            <a:xfrm>
              <a:off x="3969075" y="2891150"/>
              <a:ext cx="5075" cy="8450"/>
            </a:xfrm>
            <a:custGeom>
              <a:avLst/>
              <a:gdLst/>
              <a:ahLst/>
              <a:cxnLst/>
              <a:rect l="0" t="0" r="0" b="0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08" name="Shape 808"/>
            <p:cNvSpPr/>
            <p:nvPr/>
          </p:nvSpPr>
          <p:spPr>
            <a:xfrm>
              <a:off x="3843650" y="2908000"/>
              <a:ext cx="42125" cy="65675"/>
            </a:xfrm>
            <a:custGeom>
              <a:avLst/>
              <a:gdLst/>
              <a:ahLst/>
              <a:cxnLst/>
              <a:rect l="0" t="0" r="0" b="0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09" name="Shape 809"/>
            <p:cNvSpPr/>
            <p:nvPr/>
          </p:nvSpPr>
          <p:spPr>
            <a:xfrm>
              <a:off x="3843650" y="3008150"/>
              <a:ext cx="26975" cy="21900"/>
            </a:xfrm>
            <a:custGeom>
              <a:avLst/>
              <a:gdLst/>
              <a:ahLst/>
              <a:cxnLst/>
              <a:rect l="0" t="0" r="0" b="0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10" name="Shape 810"/>
            <p:cNvSpPr/>
            <p:nvPr/>
          </p:nvSpPr>
          <p:spPr>
            <a:xfrm>
              <a:off x="3990950" y="2931550"/>
              <a:ext cx="19375" cy="22750"/>
            </a:xfrm>
            <a:custGeom>
              <a:avLst/>
              <a:gdLst/>
              <a:ahLst/>
              <a:cxnLst/>
              <a:rect l="0" t="0" r="0" b="0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11" name="Shape 811"/>
            <p:cNvSpPr/>
            <p:nvPr/>
          </p:nvSpPr>
          <p:spPr>
            <a:xfrm>
              <a:off x="3964850" y="2903775"/>
              <a:ext cx="64000" cy="60625"/>
            </a:xfrm>
            <a:custGeom>
              <a:avLst/>
              <a:gdLst/>
              <a:ahLst/>
              <a:cxnLst/>
              <a:rect l="0" t="0" r="0" b="0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12" name="Shape 812"/>
            <p:cNvSpPr/>
            <p:nvPr/>
          </p:nvSpPr>
          <p:spPr>
            <a:xfrm>
              <a:off x="4104575" y="2989625"/>
              <a:ext cx="13500" cy="5075"/>
            </a:xfrm>
            <a:custGeom>
              <a:avLst/>
              <a:gdLst/>
              <a:ahLst/>
              <a:cxnLst/>
              <a:rect l="0" t="0" r="0" b="0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13" name="Shape 813"/>
            <p:cNvSpPr/>
            <p:nvPr/>
          </p:nvSpPr>
          <p:spPr>
            <a:xfrm>
              <a:off x="3843650" y="2891150"/>
              <a:ext cx="46325" cy="13500"/>
            </a:xfrm>
            <a:custGeom>
              <a:avLst/>
              <a:gdLst/>
              <a:ahLst/>
              <a:cxnLst/>
              <a:rect l="0" t="0" r="0" b="0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14" name="Shape 814"/>
            <p:cNvSpPr/>
            <p:nvPr/>
          </p:nvSpPr>
          <p:spPr>
            <a:xfrm>
              <a:off x="3843650" y="3044350"/>
              <a:ext cx="101875" cy="60625"/>
            </a:xfrm>
            <a:custGeom>
              <a:avLst/>
              <a:gdLst/>
              <a:ahLst/>
              <a:cxnLst/>
              <a:rect l="0" t="0" r="0" b="0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15" name="Shape 815"/>
            <p:cNvSpPr/>
            <p:nvPr/>
          </p:nvSpPr>
          <p:spPr>
            <a:xfrm>
              <a:off x="3894150" y="2907150"/>
              <a:ext cx="63150" cy="58950"/>
            </a:xfrm>
            <a:custGeom>
              <a:avLst/>
              <a:gdLst/>
              <a:ahLst/>
              <a:cxnLst/>
              <a:rect l="0" t="0" r="0" b="0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16" name="Shape 816"/>
            <p:cNvSpPr/>
            <p:nvPr/>
          </p:nvSpPr>
          <p:spPr>
            <a:xfrm>
              <a:off x="3957275" y="2992150"/>
              <a:ext cx="20225" cy="25275"/>
            </a:xfrm>
            <a:custGeom>
              <a:avLst/>
              <a:gdLst/>
              <a:ahLst/>
              <a:cxnLst/>
              <a:rect l="0" t="0" r="0" b="0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17" name="Shape 817"/>
            <p:cNvSpPr/>
            <p:nvPr/>
          </p:nvSpPr>
          <p:spPr>
            <a:xfrm>
              <a:off x="3843650" y="2973650"/>
              <a:ext cx="82525" cy="63975"/>
            </a:xfrm>
            <a:custGeom>
              <a:avLst/>
              <a:gdLst/>
              <a:ahLst/>
              <a:cxnLst/>
              <a:rect l="0" t="0" r="0" b="0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18" name="Shape 818"/>
            <p:cNvSpPr/>
            <p:nvPr/>
          </p:nvSpPr>
          <p:spPr>
            <a:xfrm>
              <a:off x="4394975" y="3045175"/>
              <a:ext cx="14325" cy="19400"/>
            </a:xfrm>
            <a:custGeom>
              <a:avLst/>
              <a:gdLst/>
              <a:ahLst/>
              <a:cxnLst/>
              <a:rect l="0" t="0" r="0" b="0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19" name="Shape 819"/>
            <p:cNvSpPr/>
            <p:nvPr/>
          </p:nvSpPr>
          <p:spPr>
            <a:xfrm>
              <a:off x="4464000" y="2891150"/>
              <a:ext cx="55575" cy="53050"/>
            </a:xfrm>
            <a:custGeom>
              <a:avLst/>
              <a:gdLst/>
              <a:ahLst/>
              <a:cxnLst/>
              <a:rect l="0" t="0" r="0" b="0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20" name="Shape 820"/>
            <p:cNvSpPr/>
            <p:nvPr/>
          </p:nvSpPr>
          <p:spPr>
            <a:xfrm>
              <a:off x="4452200" y="2976175"/>
              <a:ext cx="5925" cy="17700"/>
            </a:xfrm>
            <a:custGeom>
              <a:avLst/>
              <a:gdLst/>
              <a:ahLst/>
              <a:cxnLst/>
              <a:rect l="0" t="0" r="0" b="0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21" name="Shape 821"/>
            <p:cNvSpPr/>
            <p:nvPr/>
          </p:nvSpPr>
          <p:spPr>
            <a:xfrm>
              <a:off x="4373075" y="3023300"/>
              <a:ext cx="61475" cy="60625"/>
            </a:xfrm>
            <a:custGeom>
              <a:avLst/>
              <a:gdLst/>
              <a:ahLst/>
              <a:cxnLst/>
              <a:rect l="0" t="0" r="0" b="0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22" name="Shape 822"/>
            <p:cNvSpPr/>
            <p:nvPr/>
          </p:nvSpPr>
          <p:spPr>
            <a:xfrm>
              <a:off x="7067375" y="4626750"/>
              <a:ext cx="59775" cy="239900"/>
            </a:xfrm>
            <a:custGeom>
              <a:avLst/>
              <a:gdLst/>
              <a:ahLst/>
              <a:cxnLst/>
              <a:rect l="0" t="0" r="0" b="0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23" name="Shape 823"/>
            <p:cNvSpPr/>
            <p:nvPr/>
          </p:nvSpPr>
          <p:spPr>
            <a:xfrm>
              <a:off x="4497650" y="2953450"/>
              <a:ext cx="8450" cy="58100"/>
            </a:xfrm>
            <a:custGeom>
              <a:avLst/>
              <a:gdLst/>
              <a:ahLst/>
              <a:cxnLst/>
              <a:rect l="0" t="0" r="0" b="0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24" name="Shape 824"/>
            <p:cNvSpPr/>
            <p:nvPr/>
          </p:nvSpPr>
          <p:spPr>
            <a:xfrm>
              <a:off x="4487550" y="3155450"/>
              <a:ext cx="68200" cy="7600"/>
            </a:xfrm>
            <a:custGeom>
              <a:avLst/>
              <a:gdLst/>
              <a:ahLst/>
              <a:cxnLst/>
              <a:rect l="0" t="0" r="0" b="0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25" name="Shape 825"/>
            <p:cNvSpPr/>
            <p:nvPr/>
          </p:nvSpPr>
          <p:spPr>
            <a:xfrm>
              <a:off x="4487550" y="3087275"/>
              <a:ext cx="58100" cy="60625"/>
            </a:xfrm>
            <a:custGeom>
              <a:avLst/>
              <a:gdLst/>
              <a:ahLst/>
              <a:cxnLst/>
              <a:rect l="0" t="0" r="0" b="0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26" name="Shape 826"/>
            <p:cNvSpPr/>
            <p:nvPr/>
          </p:nvSpPr>
          <p:spPr>
            <a:xfrm>
              <a:off x="4341950" y="3092325"/>
              <a:ext cx="63150" cy="59775"/>
            </a:xfrm>
            <a:custGeom>
              <a:avLst/>
              <a:gdLst/>
              <a:ahLst/>
              <a:cxnLst/>
              <a:rect l="0" t="0" r="0" b="0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27" name="Shape 827"/>
            <p:cNvSpPr/>
            <p:nvPr/>
          </p:nvSpPr>
          <p:spPr>
            <a:xfrm>
              <a:off x="4566675" y="2947550"/>
              <a:ext cx="64000" cy="60625"/>
            </a:xfrm>
            <a:custGeom>
              <a:avLst/>
              <a:gdLst/>
              <a:ahLst/>
              <a:cxnLst/>
              <a:rect l="0" t="0" r="0" b="0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28" name="Shape 828"/>
            <p:cNvSpPr/>
            <p:nvPr/>
          </p:nvSpPr>
          <p:spPr>
            <a:xfrm>
              <a:off x="4483350" y="3089800"/>
              <a:ext cx="8450" cy="58950"/>
            </a:xfrm>
            <a:custGeom>
              <a:avLst/>
              <a:gdLst/>
              <a:ahLst/>
              <a:cxnLst/>
              <a:rect l="0" t="0" r="0" b="0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29" name="Shape 829"/>
            <p:cNvSpPr/>
            <p:nvPr/>
          </p:nvSpPr>
          <p:spPr>
            <a:xfrm>
              <a:off x="4104575" y="2898725"/>
              <a:ext cx="64000" cy="59800"/>
            </a:xfrm>
            <a:custGeom>
              <a:avLst/>
              <a:gdLst/>
              <a:ahLst/>
              <a:cxnLst/>
              <a:rect l="0" t="0" r="0" b="0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30" name="Shape 830"/>
            <p:cNvSpPr/>
            <p:nvPr/>
          </p:nvSpPr>
          <p:spPr>
            <a:xfrm>
              <a:off x="4501875" y="3099900"/>
              <a:ext cx="22750" cy="12650"/>
            </a:xfrm>
            <a:custGeom>
              <a:avLst/>
              <a:gdLst/>
              <a:ahLst/>
              <a:cxnLst/>
              <a:rect l="0" t="0" r="0" b="0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31" name="Shape 831"/>
            <p:cNvSpPr/>
            <p:nvPr/>
          </p:nvSpPr>
          <p:spPr>
            <a:xfrm>
              <a:off x="5144925" y="2978700"/>
              <a:ext cx="56425" cy="56400"/>
            </a:xfrm>
            <a:custGeom>
              <a:avLst/>
              <a:gdLst/>
              <a:ahLst/>
              <a:cxnLst/>
              <a:rect l="0" t="0" r="0" b="0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32" name="Shape 832"/>
            <p:cNvSpPr/>
            <p:nvPr/>
          </p:nvSpPr>
          <p:spPr>
            <a:xfrm>
              <a:off x="4186225" y="3053600"/>
              <a:ext cx="17700" cy="26125"/>
            </a:xfrm>
            <a:custGeom>
              <a:avLst/>
              <a:gdLst/>
              <a:ahLst/>
              <a:cxnLst/>
              <a:rect l="0" t="0" r="0" b="0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33" name="Shape 833"/>
            <p:cNvSpPr/>
            <p:nvPr/>
          </p:nvSpPr>
          <p:spPr>
            <a:xfrm>
              <a:off x="4127300" y="2927350"/>
              <a:ext cx="19400" cy="21900"/>
            </a:xfrm>
            <a:custGeom>
              <a:avLst/>
              <a:gdLst/>
              <a:ahLst/>
              <a:cxnLst/>
              <a:rect l="0" t="0" r="0" b="0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34" name="Shape 834"/>
            <p:cNvSpPr/>
            <p:nvPr/>
          </p:nvSpPr>
          <p:spPr>
            <a:xfrm>
              <a:off x="4232525" y="3029200"/>
              <a:ext cx="55575" cy="61475"/>
            </a:xfrm>
            <a:custGeom>
              <a:avLst/>
              <a:gdLst/>
              <a:ahLst/>
              <a:cxnLst/>
              <a:rect l="0" t="0" r="0" b="0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35" name="Shape 835"/>
            <p:cNvSpPr/>
            <p:nvPr/>
          </p:nvSpPr>
          <p:spPr>
            <a:xfrm>
              <a:off x="4146675" y="2967750"/>
              <a:ext cx="7600" cy="58100"/>
            </a:xfrm>
            <a:custGeom>
              <a:avLst/>
              <a:gdLst/>
              <a:ahLst/>
              <a:cxnLst/>
              <a:rect l="0" t="0" r="0" b="0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36" name="Shape 836"/>
            <p:cNvSpPr/>
            <p:nvPr/>
          </p:nvSpPr>
          <p:spPr>
            <a:xfrm>
              <a:off x="4160975" y="3030025"/>
              <a:ext cx="64850" cy="63175"/>
            </a:xfrm>
            <a:custGeom>
              <a:avLst/>
              <a:gdLst/>
              <a:ahLst/>
              <a:cxnLst/>
              <a:rect l="0" t="0" r="0" b="0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37" name="Shape 837"/>
            <p:cNvSpPr/>
            <p:nvPr/>
          </p:nvSpPr>
          <p:spPr>
            <a:xfrm>
              <a:off x="4328475" y="3051075"/>
              <a:ext cx="19375" cy="17700"/>
            </a:xfrm>
            <a:custGeom>
              <a:avLst/>
              <a:gdLst/>
              <a:ahLst/>
              <a:cxnLst/>
              <a:rect l="0" t="0" r="0" b="0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38" name="Shape 838"/>
            <p:cNvSpPr/>
            <p:nvPr/>
          </p:nvSpPr>
          <p:spPr>
            <a:xfrm>
              <a:off x="4254400" y="3051075"/>
              <a:ext cx="25275" cy="22750"/>
            </a:xfrm>
            <a:custGeom>
              <a:avLst/>
              <a:gdLst/>
              <a:ahLst/>
              <a:cxnLst/>
              <a:rect l="0" t="0" r="0" b="0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39" name="Shape 839"/>
            <p:cNvSpPr/>
            <p:nvPr/>
          </p:nvSpPr>
          <p:spPr>
            <a:xfrm>
              <a:off x="4365500" y="3115050"/>
              <a:ext cx="19400" cy="16850"/>
            </a:xfrm>
            <a:custGeom>
              <a:avLst/>
              <a:gdLst/>
              <a:ahLst/>
              <a:cxnLst/>
              <a:rect l="0" t="0" r="0" b="0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840" name="Shape 840"/>
            <p:cNvSpPr/>
            <p:nvPr/>
          </p:nvSpPr>
          <p:spPr>
            <a:xfrm>
              <a:off x="4301550" y="3025825"/>
              <a:ext cx="64825" cy="60625"/>
            </a:xfrm>
            <a:custGeom>
              <a:avLst/>
              <a:gdLst/>
              <a:ahLst/>
              <a:cxnLst/>
              <a:rect l="0" t="0" r="0" b="0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</p:grpSp>
      <p:sp>
        <p:nvSpPr>
          <p:cNvPr id="841" name="Shape 841"/>
          <p:cNvSpPr txBox="1">
            <a:spLocks noGrp="1"/>
          </p:cNvSpPr>
          <p:nvPr>
            <p:ph type="title"/>
          </p:nvPr>
        </p:nvSpPr>
        <p:spPr>
          <a:xfrm>
            <a:off x="861023" y="322700"/>
            <a:ext cx="10469955" cy="777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>
                <a:solidFill>
                  <a:srgbClr val="EA5692"/>
                </a:solidFill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842" name="Shape 842"/>
          <p:cNvSpPr txBox="1">
            <a:spLocks noGrp="1"/>
          </p:cNvSpPr>
          <p:nvPr>
            <p:ph type="body" idx="1" hasCustomPrompt="1"/>
          </p:nvPr>
        </p:nvSpPr>
        <p:spPr>
          <a:xfrm>
            <a:off x="849703" y="1232308"/>
            <a:ext cx="10469952" cy="4852828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marL="457200" lvl="0" indent="-457200">
              <a:spcBef>
                <a:spcPts val="0"/>
              </a:spcBef>
              <a:spcAft>
                <a:spcPts val="600"/>
              </a:spcAft>
              <a:buSzPct val="150000"/>
              <a:buFont typeface="Arial" panose="020B0604020202020204" pitchFamily="34" charset="0"/>
              <a:buChar char="•"/>
              <a:defRPr sz="2000" baseline="0"/>
            </a:lvl1pPr>
            <a:lvl2pPr marL="990600" lvl="1" indent="-457200">
              <a:spcBef>
                <a:spcPts val="0"/>
              </a:spcBef>
              <a:spcAft>
                <a:spcPts val="600"/>
              </a:spcAft>
              <a:defRPr sz="1800"/>
            </a:lvl2pPr>
            <a:lvl3pPr marL="1435100" lvl="2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GB" dirty="0"/>
              <a:t>Click to add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99446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04">
          <p15:clr>
            <a:srgbClr val="FBAE40"/>
          </p15:clr>
        </p15:guide>
        <p15:guide id="2" orient="horz" pos="777">
          <p15:clr>
            <a:srgbClr val="FBAE40"/>
          </p15:clr>
        </p15:guide>
        <p15:guide id="3" pos="405">
          <p15:clr>
            <a:srgbClr val="FBAE40"/>
          </p15:clr>
        </p15:guide>
        <p15:guide id="4" pos="5355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1">
    <p:bg>
      <p:bgPr>
        <a:solidFill>
          <a:srgbClr val="09ED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44640" y="15240"/>
            <a:ext cx="5547360" cy="6842760"/>
          </a:xfrm>
          <a:prstGeom prst="rect">
            <a:avLst/>
          </a:prstGeom>
        </p:spPr>
      </p:pic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00" y="302477"/>
            <a:ext cx="2643023" cy="1610367"/>
          </a:xfrm>
          <a:prstGeom prst="rect">
            <a:avLst/>
          </a:prstGeom>
        </p:spPr>
      </p:pic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85300" y="5306004"/>
            <a:ext cx="3534471" cy="1186921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sz="1600" b="0"/>
            </a:lvl1pPr>
            <a:lvl2pPr marL="374650" indent="-285750">
              <a:buFont typeface="Arial" panose="020B0604020202020204" pitchFamily="34" charset="0"/>
              <a:buChar char="•"/>
              <a:defRPr/>
            </a:lvl2pPr>
            <a:lvl3pPr marL="88900" indent="0">
              <a:buNone/>
              <a:defRPr/>
            </a:lvl3pPr>
            <a:lvl4pPr marL="88900" indent="0">
              <a:buNone/>
              <a:defRPr/>
            </a:lvl4pPr>
            <a:lvl5pPr marL="88900" indent="0">
              <a:buNone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5301" y="1914129"/>
            <a:ext cx="3592020" cy="2277604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1420" y="3503895"/>
            <a:ext cx="6359624" cy="2437013"/>
            <a:chOff x="-1420" y="3503895"/>
            <a:chExt cx="6359624" cy="2437013"/>
          </a:xfrm>
          <a:solidFill>
            <a:srgbClr val="004050"/>
          </a:solidFill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>
              <a:off x="-1420" y="3503895"/>
              <a:ext cx="5273560" cy="1035156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670881 w 1670881"/>
                <a:gd name="connsiteY0" fmla="*/ 248186 h 248186"/>
                <a:gd name="connsiteX1" fmla="*/ 921010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70881 w 1670881"/>
                <a:gd name="connsiteY0" fmla="*/ 248186 h 248186"/>
                <a:gd name="connsiteX1" fmla="*/ 1324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69638 w 1669638"/>
                <a:gd name="connsiteY0" fmla="*/ 248186 h 248186"/>
                <a:gd name="connsiteX1" fmla="*/ 81 w 1669638"/>
                <a:gd name="connsiteY1" fmla="*/ 248186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7193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9638 w 1669638"/>
                <a:gd name="connsiteY0" fmla="*/ 248186 h 248186"/>
                <a:gd name="connsiteX1" fmla="*/ 80 w 1669638"/>
                <a:gd name="connsiteY1" fmla="*/ 247193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8186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8896 w 1668896"/>
                <a:gd name="connsiteY0" fmla="*/ 248186 h 248186"/>
                <a:gd name="connsiteX1" fmla="*/ 405622 w 1668896"/>
                <a:gd name="connsiteY1" fmla="*/ 248186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331 w 1264176"/>
                <a:gd name="connsiteY1" fmla="*/ 247615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4176" h="248186">
                  <a:moveTo>
                    <a:pt x="1264176" y="248186"/>
                  </a:moveTo>
                  <a:lnTo>
                    <a:pt x="331" y="247615"/>
                  </a:lnTo>
                  <a:cubicBezTo>
                    <a:pt x="-110" y="229052"/>
                    <a:pt x="441" y="211631"/>
                    <a:pt x="0" y="193068"/>
                  </a:cubicBezTo>
                  <a:lnTo>
                    <a:pt x="1118190" y="192497"/>
                  </a:lnTo>
                  <a:cubicBezTo>
                    <a:pt x="1060341" y="134140"/>
                    <a:pt x="1007065" y="74768"/>
                    <a:pt x="971505" y="219"/>
                  </a:cubicBezTo>
                  <a:cubicBezTo>
                    <a:pt x="991888" y="219"/>
                    <a:pt x="1010748" y="854"/>
                    <a:pt x="1029544" y="219"/>
                  </a:cubicBezTo>
                  <a:cubicBezTo>
                    <a:pt x="1038336" y="-1141"/>
                    <a:pt x="1046848" y="3956"/>
                    <a:pt x="1049800" y="12347"/>
                  </a:cubicBezTo>
                  <a:cubicBezTo>
                    <a:pt x="1067362" y="45816"/>
                    <a:pt x="1089035" y="76961"/>
                    <a:pt x="1114316" y="105057"/>
                  </a:cubicBezTo>
                  <a:cubicBezTo>
                    <a:pt x="1157944" y="155126"/>
                    <a:pt x="1206160" y="201004"/>
                    <a:pt x="1258335" y="242090"/>
                  </a:cubicBezTo>
                  <a:cubicBezTo>
                    <a:pt x="1260113" y="243551"/>
                    <a:pt x="1261890" y="245011"/>
                    <a:pt x="1263541" y="246535"/>
                  </a:cubicBezTo>
                  <a:cubicBezTo>
                    <a:pt x="1263859" y="246599"/>
                    <a:pt x="1263859" y="247170"/>
                    <a:pt x="1264176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/>
          </p:nvSpPr>
          <p:spPr>
            <a:xfrm>
              <a:off x="4768849" y="3504279"/>
              <a:ext cx="1589355" cy="2436629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 flipV="1">
              <a:off x="-1420" y="4902788"/>
              <a:ext cx="5273560" cy="1035156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670881 w 1670881"/>
                <a:gd name="connsiteY0" fmla="*/ 248186 h 248186"/>
                <a:gd name="connsiteX1" fmla="*/ 921010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70881 w 1670881"/>
                <a:gd name="connsiteY0" fmla="*/ 248186 h 248186"/>
                <a:gd name="connsiteX1" fmla="*/ 1324 w 1670881"/>
                <a:gd name="connsiteY1" fmla="*/ 248186 h 248186"/>
                <a:gd name="connsiteX2" fmla="*/ 0 w 1670881"/>
                <a:gd name="connsiteY2" fmla="*/ 192497 h 248186"/>
                <a:gd name="connsiteX3" fmla="*/ 1524895 w 1670881"/>
                <a:gd name="connsiteY3" fmla="*/ 192497 h 248186"/>
                <a:gd name="connsiteX4" fmla="*/ 1378210 w 1670881"/>
                <a:gd name="connsiteY4" fmla="*/ 219 h 248186"/>
                <a:gd name="connsiteX5" fmla="*/ 1436249 w 1670881"/>
                <a:gd name="connsiteY5" fmla="*/ 219 h 248186"/>
                <a:gd name="connsiteX6" fmla="*/ 1456505 w 1670881"/>
                <a:gd name="connsiteY6" fmla="*/ 12347 h 248186"/>
                <a:gd name="connsiteX7" fmla="*/ 1521021 w 1670881"/>
                <a:gd name="connsiteY7" fmla="*/ 105057 h 248186"/>
                <a:gd name="connsiteX8" fmla="*/ 1665040 w 1670881"/>
                <a:gd name="connsiteY8" fmla="*/ 242090 h 248186"/>
                <a:gd name="connsiteX9" fmla="*/ 1670246 w 1670881"/>
                <a:gd name="connsiteY9" fmla="*/ 246535 h 248186"/>
                <a:gd name="connsiteX10" fmla="*/ 1670881 w 1670881"/>
                <a:gd name="connsiteY10" fmla="*/ 248186 h 248186"/>
                <a:gd name="connsiteX0" fmla="*/ 1669638 w 1669638"/>
                <a:gd name="connsiteY0" fmla="*/ 248186 h 248186"/>
                <a:gd name="connsiteX1" fmla="*/ 81 w 1669638"/>
                <a:gd name="connsiteY1" fmla="*/ 248186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7193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9638 w 1669638"/>
                <a:gd name="connsiteY0" fmla="*/ 248186 h 248186"/>
                <a:gd name="connsiteX1" fmla="*/ 80 w 1669638"/>
                <a:gd name="connsiteY1" fmla="*/ 247193 h 248186"/>
                <a:gd name="connsiteX2" fmla="*/ 742 w 1669638"/>
                <a:gd name="connsiteY2" fmla="*/ 192497 h 248186"/>
                <a:gd name="connsiteX3" fmla="*/ 1523652 w 1669638"/>
                <a:gd name="connsiteY3" fmla="*/ 192497 h 248186"/>
                <a:gd name="connsiteX4" fmla="*/ 1376967 w 1669638"/>
                <a:gd name="connsiteY4" fmla="*/ 219 h 248186"/>
                <a:gd name="connsiteX5" fmla="*/ 1435006 w 1669638"/>
                <a:gd name="connsiteY5" fmla="*/ 219 h 248186"/>
                <a:gd name="connsiteX6" fmla="*/ 1455262 w 1669638"/>
                <a:gd name="connsiteY6" fmla="*/ 12347 h 248186"/>
                <a:gd name="connsiteX7" fmla="*/ 1519778 w 1669638"/>
                <a:gd name="connsiteY7" fmla="*/ 105057 h 248186"/>
                <a:gd name="connsiteX8" fmla="*/ 1663797 w 1669638"/>
                <a:gd name="connsiteY8" fmla="*/ 242090 h 248186"/>
                <a:gd name="connsiteX9" fmla="*/ 1669003 w 1669638"/>
                <a:gd name="connsiteY9" fmla="*/ 246535 h 248186"/>
                <a:gd name="connsiteX10" fmla="*/ 1669638 w 1669638"/>
                <a:gd name="connsiteY10" fmla="*/ 248186 h 248186"/>
                <a:gd name="connsiteX0" fmla="*/ 1668896 w 1668896"/>
                <a:gd name="connsiteY0" fmla="*/ 248186 h 248186"/>
                <a:gd name="connsiteX1" fmla="*/ 331 w 1668896"/>
                <a:gd name="connsiteY1" fmla="*/ 248186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668896 w 1668896"/>
                <a:gd name="connsiteY0" fmla="*/ 248186 h 248186"/>
                <a:gd name="connsiteX1" fmla="*/ 405622 w 1668896"/>
                <a:gd name="connsiteY1" fmla="*/ 248186 h 248186"/>
                <a:gd name="connsiteX2" fmla="*/ 0 w 1668896"/>
                <a:gd name="connsiteY2" fmla="*/ 192497 h 248186"/>
                <a:gd name="connsiteX3" fmla="*/ 1522910 w 1668896"/>
                <a:gd name="connsiteY3" fmla="*/ 192497 h 248186"/>
                <a:gd name="connsiteX4" fmla="*/ 1376225 w 1668896"/>
                <a:gd name="connsiteY4" fmla="*/ 219 h 248186"/>
                <a:gd name="connsiteX5" fmla="*/ 1434264 w 1668896"/>
                <a:gd name="connsiteY5" fmla="*/ 219 h 248186"/>
                <a:gd name="connsiteX6" fmla="*/ 1454520 w 1668896"/>
                <a:gd name="connsiteY6" fmla="*/ 12347 h 248186"/>
                <a:gd name="connsiteX7" fmla="*/ 1519036 w 1668896"/>
                <a:gd name="connsiteY7" fmla="*/ 105057 h 248186"/>
                <a:gd name="connsiteX8" fmla="*/ 1663055 w 1668896"/>
                <a:gd name="connsiteY8" fmla="*/ 242090 h 248186"/>
                <a:gd name="connsiteX9" fmla="*/ 1668261 w 1668896"/>
                <a:gd name="connsiteY9" fmla="*/ 246535 h 248186"/>
                <a:gd name="connsiteX10" fmla="*/ 1668896 w 166889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902 w 1264176"/>
                <a:gd name="connsiteY1" fmla="*/ 248186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  <a:gd name="connsiteX0" fmla="*/ 1264176 w 1264176"/>
                <a:gd name="connsiteY0" fmla="*/ 248186 h 248186"/>
                <a:gd name="connsiteX1" fmla="*/ 331 w 1264176"/>
                <a:gd name="connsiteY1" fmla="*/ 247615 h 248186"/>
                <a:gd name="connsiteX2" fmla="*/ 0 w 1264176"/>
                <a:gd name="connsiteY2" fmla="*/ 193068 h 248186"/>
                <a:gd name="connsiteX3" fmla="*/ 1118190 w 1264176"/>
                <a:gd name="connsiteY3" fmla="*/ 192497 h 248186"/>
                <a:gd name="connsiteX4" fmla="*/ 971505 w 1264176"/>
                <a:gd name="connsiteY4" fmla="*/ 219 h 248186"/>
                <a:gd name="connsiteX5" fmla="*/ 1029544 w 1264176"/>
                <a:gd name="connsiteY5" fmla="*/ 219 h 248186"/>
                <a:gd name="connsiteX6" fmla="*/ 1049800 w 1264176"/>
                <a:gd name="connsiteY6" fmla="*/ 12347 h 248186"/>
                <a:gd name="connsiteX7" fmla="*/ 1114316 w 1264176"/>
                <a:gd name="connsiteY7" fmla="*/ 105057 h 248186"/>
                <a:gd name="connsiteX8" fmla="*/ 1258335 w 1264176"/>
                <a:gd name="connsiteY8" fmla="*/ 242090 h 248186"/>
                <a:gd name="connsiteX9" fmla="*/ 1263541 w 1264176"/>
                <a:gd name="connsiteY9" fmla="*/ 246535 h 248186"/>
                <a:gd name="connsiteX10" fmla="*/ 1264176 w 1264176"/>
                <a:gd name="connsiteY10" fmla="*/ 248186 h 24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4176" h="248186">
                  <a:moveTo>
                    <a:pt x="1264176" y="248186"/>
                  </a:moveTo>
                  <a:lnTo>
                    <a:pt x="331" y="247615"/>
                  </a:lnTo>
                  <a:cubicBezTo>
                    <a:pt x="-110" y="229052"/>
                    <a:pt x="441" y="211631"/>
                    <a:pt x="0" y="193068"/>
                  </a:cubicBezTo>
                  <a:lnTo>
                    <a:pt x="1118190" y="192497"/>
                  </a:lnTo>
                  <a:cubicBezTo>
                    <a:pt x="1060341" y="134140"/>
                    <a:pt x="1007065" y="74768"/>
                    <a:pt x="971505" y="219"/>
                  </a:cubicBezTo>
                  <a:cubicBezTo>
                    <a:pt x="991888" y="219"/>
                    <a:pt x="1010748" y="854"/>
                    <a:pt x="1029544" y="219"/>
                  </a:cubicBezTo>
                  <a:cubicBezTo>
                    <a:pt x="1038336" y="-1141"/>
                    <a:pt x="1046848" y="3956"/>
                    <a:pt x="1049800" y="12347"/>
                  </a:cubicBezTo>
                  <a:cubicBezTo>
                    <a:pt x="1067362" y="45816"/>
                    <a:pt x="1089035" y="76961"/>
                    <a:pt x="1114316" y="105057"/>
                  </a:cubicBezTo>
                  <a:cubicBezTo>
                    <a:pt x="1157944" y="155126"/>
                    <a:pt x="1206160" y="201004"/>
                    <a:pt x="1258335" y="242090"/>
                  </a:cubicBezTo>
                  <a:cubicBezTo>
                    <a:pt x="1260113" y="243551"/>
                    <a:pt x="1261890" y="245011"/>
                    <a:pt x="1263541" y="246535"/>
                  </a:cubicBezTo>
                  <a:cubicBezTo>
                    <a:pt x="1263859" y="246599"/>
                    <a:pt x="1263859" y="247170"/>
                    <a:pt x="1264176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6561057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ousekeep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3">
            <a:extLst>
              <a:ext uri="{FF2B5EF4-FFF2-40B4-BE49-F238E27FC236}">
                <a16:creationId xmlns:a16="http://schemas.microsoft.com/office/drawing/2014/main" id="{3344A4B7-0EC8-AD4A-8611-5B12AB419DC2}"/>
              </a:ext>
            </a:extLst>
          </p:cNvPr>
          <p:cNvSpPr/>
          <p:nvPr userDrawn="1"/>
        </p:nvSpPr>
        <p:spPr>
          <a:xfrm>
            <a:off x="0" y="0"/>
            <a:ext cx="11808125" cy="4657785"/>
          </a:xfrm>
          <a:custGeom>
            <a:avLst/>
            <a:gdLst/>
            <a:ahLst/>
            <a:cxnLst/>
            <a:rect l="l" t="t" r="r" b="b"/>
            <a:pathLst>
              <a:path w="15645765" h="6171565">
                <a:moveTo>
                  <a:pt x="12954792" y="0"/>
                </a:moveTo>
                <a:lnTo>
                  <a:pt x="9989330" y="0"/>
                </a:lnTo>
                <a:lnTo>
                  <a:pt x="11612737" y="1621505"/>
                </a:lnTo>
                <a:lnTo>
                  <a:pt x="11603898" y="1638231"/>
                </a:lnTo>
                <a:lnTo>
                  <a:pt x="0" y="1638231"/>
                </a:lnTo>
                <a:lnTo>
                  <a:pt x="0" y="3701600"/>
                </a:lnTo>
                <a:lnTo>
                  <a:pt x="11623393" y="3701600"/>
                </a:lnTo>
                <a:lnTo>
                  <a:pt x="9157358" y="6164994"/>
                </a:lnTo>
                <a:lnTo>
                  <a:pt x="9229199" y="6169201"/>
                </a:lnTo>
                <a:lnTo>
                  <a:pt x="9246778" y="6169604"/>
                </a:lnTo>
                <a:lnTo>
                  <a:pt x="12044487" y="6171255"/>
                </a:lnTo>
                <a:lnTo>
                  <a:pt x="12085365" y="6167625"/>
                </a:lnTo>
                <a:lnTo>
                  <a:pt x="12120998" y="6156469"/>
                </a:lnTo>
                <a:lnTo>
                  <a:pt x="12153240" y="6137640"/>
                </a:lnTo>
                <a:lnTo>
                  <a:pt x="12183945" y="6110993"/>
                </a:lnTo>
                <a:lnTo>
                  <a:pt x="15546143" y="2748262"/>
                </a:lnTo>
                <a:lnTo>
                  <a:pt x="15566761" y="2730440"/>
                </a:lnTo>
                <a:lnTo>
                  <a:pt x="15590311" y="2713899"/>
                </a:lnTo>
                <a:lnTo>
                  <a:pt x="15616627" y="2696820"/>
                </a:lnTo>
                <a:lnTo>
                  <a:pt x="15645546" y="2677383"/>
                </a:lnTo>
                <a:lnTo>
                  <a:pt x="15617183" y="2654144"/>
                </a:lnTo>
                <a:lnTo>
                  <a:pt x="15594873" y="2636172"/>
                </a:lnTo>
                <a:lnTo>
                  <a:pt x="15577002" y="2621305"/>
                </a:lnTo>
                <a:lnTo>
                  <a:pt x="15561955" y="2607381"/>
                </a:lnTo>
                <a:lnTo>
                  <a:pt x="12954792" y="0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0" tIns="0" rIns="0" bIns="0" rtlCol="0"/>
          <a:lstStyle/>
          <a:p>
            <a:endParaRPr sz="1029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4784" y="3433680"/>
            <a:ext cx="5627171" cy="968987"/>
          </a:xfrm>
        </p:spPr>
        <p:txBody>
          <a:bodyPr anchor="t" anchorCtr="0">
            <a:noAutofit/>
          </a:bodyPr>
          <a:lstStyle>
            <a:lvl1pPr algn="l">
              <a:lnSpc>
                <a:spcPts val="6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Housekeeping</a:t>
            </a:r>
            <a:endParaRPr lang="en-GB" noProof="0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84784" y="4894524"/>
            <a:ext cx="5627171" cy="1186921"/>
          </a:xfr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Char char="•"/>
              <a:tabLst/>
              <a:defRPr sz="2000" b="0">
                <a:solidFill>
                  <a:schemeClr val="bg1"/>
                </a:solidFill>
              </a:defRPr>
            </a:lvl1pPr>
            <a:lvl2pPr marL="374650" indent="-285750">
              <a:buFont typeface="Arial" panose="020B0604020202020204" pitchFamily="34" charset="0"/>
              <a:buChar char="•"/>
              <a:defRPr/>
            </a:lvl2pPr>
            <a:lvl3pPr marL="88900" indent="0">
              <a:buNone/>
              <a:defRPr/>
            </a:lvl3pPr>
            <a:lvl4pPr marL="88900" indent="0">
              <a:buNone/>
              <a:defRPr/>
            </a:lvl4pPr>
            <a:lvl5pPr marL="88900" indent="0">
              <a:buNone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</p:spTree>
    <p:extLst>
      <p:ext uri="{BB962C8B-B14F-4D97-AF65-F5344CB8AC3E}">
        <p14:creationId xmlns:p14="http://schemas.microsoft.com/office/powerpoint/2010/main" val="4276879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eet &amp; Greet 1">
    <p:bg>
      <p:bgPr>
        <a:solidFill>
          <a:srgbClr val="38E2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08881" y="-11575"/>
            <a:ext cx="8079261" cy="6875362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4785" y="1706477"/>
            <a:ext cx="5002556" cy="808123"/>
          </a:xfrm>
        </p:spPr>
        <p:txBody>
          <a:bodyPr anchor="t" anchorCtr="0">
            <a:noAutofit/>
          </a:bodyPr>
          <a:lstStyle>
            <a:lvl1pPr algn="l">
              <a:lnSpc>
                <a:spcPts val="6000"/>
              </a:lnSpc>
              <a:defRPr sz="360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Meet &amp; Greet</a:t>
            </a:r>
            <a:endParaRPr lang="en-GB" noProof="0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5" y="2915404"/>
            <a:ext cx="4278655" cy="3401576"/>
          </a:xfrm>
        </p:spPr>
        <p:txBody>
          <a:bodyPr/>
          <a:lstStyle>
            <a:lvl1pPr>
              <a:lnSpc>
                <a:spcPct val="100000"/>
              </a:lnSpc>
              <a:defRPr b="0" baseline="0"/>
            </a:lvl1pPr>
          </a:lstStyle>
          <a:p>
            <a:pPr lvl="0"/>
            <a:r>
              <a:rPr lang="en-US" dirty="0"/>
              <a:t>Click to edit instructions</a:t>
            </a:r>
          </a:p>
        </p:txBody>
      </p:sp>
    </p:spTree>
    <p:extLst>
      <p:ext uri="{BB962C8B-B14F-4D97-AF65-F5344CB8AC3E}">
        <p14:creationId xmlns:p14="http://schemas.microsoft.com/office/powerpoint/2010/main" val="4045959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1457">
          <p15:clr>
            <a:srgbClr val="FBAE40"/>
          </p15:clr>
        </p15:guide>
        <p15:guide id="3" orient="horz" pos="3634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03 Section Divi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6239" y="1556247"/>
            <a:ext cx="5810250" cy="2277604"/>
          </a:xfrm>
        </p:spPr>
        <p:txBody>
          <a:bodyPr anchor="b" anchorCtr="0">
            <a:noAutofit/>
          </a:bodyPr>
          <a:lstStyle>
            <a:lvl1pPr algn="l">
              <a:lnSpc>
                <a:spcPct val="90000"/>
              </a:lnSpc>
              <a:defRPr sz="3600" spc="60" baseline="0">
                <a:solidFill>
                  <a:srgbClr val="004050"/>
                </a:solidFill>
              </a:defRPr>
            </a:lvl1pPr>
          </a:lstStyle>
          <a:p>
            <a:r>
              <a:rPr lang="en-US" noProof="0" dirty="0"/>
              <a:t>CLICK TO EDIT </a:t>
            </a:r>
            <a:br>
              <a:rPr lang="en-US" noProof="0" dirty="0"/>
            </a:br>
            <a:r>
              <a:rPr lang="en-US" noProof="0" dirty="0"/>
              <a:t>MASTER TITLE STYLE</a:t>
            </a:r>
            <a:endParaRPr lang="en-GB" noProof="0" dirty="0"/>
          </a:p>
        </p:txBody>
      </p:sp>
      <p:grpSp>
        <p:nvGrpSpPr>
          <p:cNvPr id="27" name="Group 26"/>
          <p:cNvGrpSpPr/>
          <p:nvPr userDrawn="1"/>
        </p:nvGrpSpPr>
        <p:grpSpPr>
          <a:xfrm>
            <a:off x="-2229" y="2361812"/>
            <a:ext cx="11067619" cy="4502135"/>
            <a:chOff x="-2229" y="2361812"/>
            <a:chExt cx="11067619" cy="4502135"/>
          </a:xfrm>
          <a:solidFill>
            <a:srgbClr val="004050"/>
          </a:solidFill>
        </p:grpSpPr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>
              <a:off x="-2229" y="2361812"/>
              <a:ext cx="9087449" cy="1912558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806"/>
                <a:gd name="connsiteX1" fmla="*/ 62 w 1182006"/>
                <a:gd name="connsiteY1" fmla="*/ 248806 h 248806"/>
                <a:gd name="connsiteX2" fmla="*/ 0 w 1182006"/>
                <a:gd name="connsiteY2" fmla="*/ 192497 h 248806"/>
                <a:gd name="connsiteX3" fmla="*/ 1036020 w 1182006"/>
                <a:gd name="connsiteY3" fmla="*/ 192497 h 248806"/>
                <a:gd name="connsiteX4" fmla="*/ 889335 w 1182006"/>
                <a:gd name="connsiteY4" fmla="*/ 219 h 248806"/>
                <a:gd name="connsiteX5" fmla="*/ 947374 w 1182006"/>
                <a:gd name="connsiteY5" fmla="*/ 219 h 248806"/>
                <a:gd name="connsiteX6" fmla="*/ 967630 w 1182006"/>
                <a:gd name="connsiteY6" fmla="*/ 12347 h 248806"/>
                <a:gd name="connsiteX7" fmla="*/ 1032146 w 1182006"/>
                <a:gd name="connsiteY7" fmla="*/ 105057 h 248806"/>
                <a:gd name="connsiteX8" fmla="*/ 1176165 w 1182006"/>
                <a:gd name="connsiteY8" fmla="*/ 242090 h 248806"/>
                <a:gd name="connsiteX9" fmla="*/ 1181371 w 1182006"/>
                <a:gd name="connsiteY9" fmla="*/ 246535 h 248806"/>
                <a:gd name="connsiteX10" fmla="*/ 1182006 w 1182006"/>
                <a:gd name="connsiteY10" fmla="*/ 248186 h 248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2006" h="248806">
                  <a:moveTo>
                    <a:pt x="1182006" y="248186"/>
                  </a:moveTo>
                  <a:lnTo>
                    <a:pt x="62" y="248806"/>
                  </a:lnTo>
                  <a:cubicBezTo>
                    <a:pt x="41" y="230036"/>
                    <a:pt x="21" y="211267"/>
                    <a:pt x="0" y="192497"/>
                  </a:cubicBezTo>
                  <a:lnTo>
                    <a:pt x="1036020" y="192497"/>
                  </a:lnTo>
                  <a:cubicBezTo>
                    <a:pt x="978171" y="134140"/>
                    <a:pt x="924895" y="74768"/>
                    <a:pt x="889335" y="219"/>
                  </a:cubicBezTo>
                  <a:cubicBezTo>
                    <a:pt x="909718" y="219"/>
                    <a:pt x="928578" y="854"/>
                    <a:pt x="947374" y="219"/>
                  </a:cubicBezTo>
                  <a:cubicBezTo>
                    <a:pt x="956166" y="-1141"/>
                    <a:pt x="964678" y="3956"/>
                    <a:pt x="967630" y="12347"/>
                  </a:cubicBezTo>
                  <a:cubicBezTo>
                    <a:pt x="985192" y="45816"/>
                    <a:pt x="1006865" y="76961"/>
                    <a:pt x="1032146" y="105057"/>
                  </a:cubicBezTo>
                  <a:cubicBezTo>
                    <a:pt x="1075774" y="155126"/>
                    <a:pt x="1123990" y="201004"/>
                    <a:pt x="1176165" y="242090"/>
                  </a:cubicBezTo>
                  <a:cubicBezTo>
                    <a:pt x="1177943" y="243551"/>
                    <a:pt x="1179720" y="245011"/>
                    <a:pt x="1181371" y="246535"/>
                  </a:cubicBezTo>
                  <a:cubicBezTo>
                    <a:pt x="1181689" y="246599"/>
                    <a:pt x="1181689" y="247170"/>
                    <a:pt x="1182006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/>
          </p:nvSpPr>
          <p:spPr>
            <a:xfrm>
              <a:off x="8136202" y="2367285"/>
              <a:ext cx="2929188" cy="4490714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 flipV="1">
              <a:off x="-2229" y="4951389"/>
              <a:ext cx="9087449" cy="1912558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806"/>
                <a:gd name="connsiteX1" fmla="*/ 62 w 1182006"/>
                <a:gd name="connsiteY1" fmla="*/ 248806 h 248806"/>
                <a:gd name="connsiteX2" fmla="*/ 0 w 1182006"/>
                <a:gd name="connsiteY2" fmla="*/ 192497 h 248806"/>
                <a:gd name="connsiteX3" fmla="*/ 1036020 w 1182006"/>
                <a:gd name="connsiteY3" fmla="*/ 192497 h 248806"/>
                <a:gd name="connsiteX4" fmla="*/ 889335 w 1182006"/>
                <a:gd name="connsiteY4" fmla="*/ 219 h 248806"/>
                <a:gd name="connsiteX5" fmla="*/ 947374 w 1182006"/>
                <a:gd name="connsiteY5" fmla="*/ 219 h 248806"/>
                <a:gd name="connsiteX6" fmla="*/ 967630 w 1182006"/>
                <a:gd name="connsiteY6" fmla="*/ 12347 h 248806"/>
                <a:gd name="connsiteX7" fmla="*/ 1032146 w 1182006"/>
                <a:gd name="connsiteY7" fmla="*/ 105057 h 248806"/>
                <a:gd name="connsiteX8" fmla="*/ 1176165 w 1182006"/>
                <a:gd name="connsiteY8" fmla="*/ 242090 h 248806"/>
                <a:gd name="connsiteX9" fmla="*/ 1181371 w 1182006"/>
                <a:gd name="connsiteY9" fmla="*/ 246535 h 248806"/>
                <a:gd name="connsiteX10" fmla="*/ 1182006 w 1182006"/>
                <a:gd name="connsiteY10" fmla="*/ 248186 h 248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2006" h="248806">
                  <a:moveTo>
                    <a:pt x="1182006" y="248186"/>
                  </a:moveTo>
                  <a:lnTo>
                    <a:pt x="62" y="248806"/>
                  </a:lnTo>
                  <a:cubicBezTo>
                    <a:pt x="41" y="230036"/>
                    <a:pt x="21" y="211267"/>
                    <a:pt x="0" y="192497"/>
                  </a:cubicBezTo>
                  <a:lnTo>
                    <a:pt x="1036020" y="192497"/>
                  </a:lnTo>
                  <a:cubicBezTo>
                    <a:pt x="978171" y="134140"/>
                    <a:pt x="924895" y="74768"/>
                    <a:pt x="889335" y="219"/>
                  </a:cubicBezTo>
                  <a:cubicBezTo>
                    <a:pt x="909718" y="219"/>
                    <a:pt x="928578" y="854"/>
                    <a:pt x="947374" y="219"/>
                  </a:cubicBezTo>
                  <a:cubicBezTo>
                    <a:pt x="956166" y="-1141"/>
                    <a:pt x="964678" y="3956"/>
                    <a:pt x="967630" y="12347"/>
                  </a:cubicBezTo>
                  <a:cubicBezTo>
                    <a:pt x="985192" y="45816"/>
                    <a:pt x="1006865" y="76961"/>
                    <a:pt x="1032146" y="105057"/>
                  </a:cubicBezTo>
                  <a:cubicBezTo>
                    <a:pt x="1075774" y="155126"/>
                    <a:pt x="1123990" y="201004"/>
                    <a:pt x="1176165" y="242090"/>
                  </a:cubicBezTo>
                  <a:cubicBezTo>
                    <a:pt x="1177943" y="243551"/>
                    <a:pt x="1179720" y="245011"/>
                    <a:pt x="1181371" y="246535"/>
                  </a:cubicBezTo>
                  <a:cubicBezTo>
                    <a:pt x="1181689" y="246599"/>
                    <a:pt x="1181689" y="247170"/>
                    <a:pt x="1182006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002921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verview or quotes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7" y="1349984"/>
            <a:ext cx="6770688" cy="5119407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80000" indent="-1800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2pPr>
            <a:lvl3pPr marL="180000" indent="-180000">
              <a:buFont typeface="Arial" panose="020B0604020202020204" pitchFamily="34" charset="0"/>
              <a:buChar char="•"/>
              <a:defRPr sz="2000"/>
            </a:lvl3pPr>
            <a:lvl4pPr marL="180000" indent="-180000">
              <a:buFont typeface="Arial" panose="020B0604020202020204" pitchFamily="34" charset="0"/>
              <a:buChar char="•"/>
              <a:defRPr sz="2000"/>
            </a:lvl4pPr>
            <a:lvl5pPr marL="180000" indent="-180000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DF3D0604-3EEB-7547-A86F-8B3EFC40A3EC}"/>
              </a:ext>
            </a:extLst>
          </p:cNvPr>
          <p:cNvSpPr/>
          <p:nvPr userDrawn="1"/>
        </p:nvSpPr>
        <p:spPr>
          <a:xfrm>
            <a:off x="384784" y="4504759"/>
            <a:ext cx="4321328" cy="1964632"/>
          </a:xfrm>
          <a:custGeom>
            <a:avLst/>
            <a:gdLst>
              <a:gd name="connsiteX0" fmla="*/ 1010833 w 1009650"/>
              <a:gd name="connsiteY0" fmla="*/ 229067 h 457200"/>
              <a:gd name="connsiteX1" fmla="*/ 972733 w 1009650"/>
              <a:gd name="connsiteY1" fmla="*/ 246593 h 457200"/>
              <a:gd name="connsiteX2" fmla="*/ 768072 w 1009650"/>
              <a:gd name="connsiteY2" fmla="*/ 348701 h 457200"/>
              <a:gd name="connsiteX3" fmla="*/ 658853 w 1009650"/>
              <a:gd name="connsiteY3" fmla="*/ 435887 h 457200"/>
              <a:gd name="connsiteX4" fmla="*/ 625770 w 1009650"/>
              <a:gd name="connsiteY4" fmla="*/ 457159 h 457200"/>
              <a:gd name="connsiteX5" fmla="*/ 594020 w 1009650"/>
              <a:gd name="connsiteY5" fmla="*/ 447126 h 457200"/>
              <a:gd name="connsiteX6" fmla="*/ 591352 w 1009650"/>
              <a:gd name="connsiteY6" fmla="*/ 428076 h 457200"/>
              <a:gd name="connsiteX7" fmla="*/ 620117 w 1009650"/>
              <a:gd name="connsiteY7" fmla="*/ 377721 h 457200"/>
              <a:gd name="connsiteX8" fmla="*/ 677966 w 1009650"/>
              <a:gd name="connsiteY8" fmla="*/ 290281 h 457200"/>
              <a:gd name="connsiteX9" fmla="*/ 688507 w 1009650"/>
              <a:gd name="connsiteY9" fmla="*/ 269136 h 457200"/>
              <a:gd name="connsiteX10" fmla="*/ 674410 w 1009650"/>
              <a:gd name="connsiteY10" fmla="*/ 241704 h 457200"/>
              <a:gd name="connsiteX11" fmla="*/ 636310 w 1009650"/>
              <a:gd name="connsiteY11" fmla="*/ 240307 h 457200"/>
              <a:gd name="connsiteX12" fmla="*/ 469495 w 1009650"/>
              <a:gd name="connsiteY12" fmla="*/ 274597 h 457200"/>
              <a:gd name="connsiteX13" fmla="*/ 356846 w 1009650"/>
              <a:gd name="connsiteY13" fmla="*/ 325905 h 457200"/>
              <a:gd name="connsiteX14" fmla="*/ 235752 w 1009650"/>
              <a:gd name="connsiteY14" fmla="*/ 378864 h 457200"/>
              <a:gd name="connsiteX15" fmla="*/ 118468 w 1009650"/>
              <a:gd name="connsiteY15" fmla="*/ 386611 h 457200"/>
              <a:gd name="connsiteX16" fmla="*/ 4168 w 1009650"/>
              <a:gd name="connsiteY16" fmla="*/ 268882 h 457200"/>
              <a:gd name="connsiteX17" fmla="*/ 25186 w 1009650"/>
              <a:gd name="connsiteY17" fmla="*/ 136802 h 457200"/>
              <a:gd name="connsiteX18" fmla="*/ 149075 w 1009650"/>
              <a:gd name="connsiteY18" fmla="*/ 68476 h 457200"/>
              <a:gd name="connsiteX19" fmla="*/ 296649 w 1009650"/>
              <a:gd name="connsiteY19" fmla="*/ 103464 h 457200"/>
              <a:gd name="connsiteX20" fmla="*/ 415076 w 1009650"/>
              <a:gd name="connsiteY20" fmla="*/ 161059 h 457200"/>
              <a:gd name="connsiteX21" fmla="*/ 572429 w 1009650"/>
              <a:gd name="connsiteY21" fmla="*/ 209255 h 457200"/>
              <a:gd name="connsiteX22" fmla="*/ 649836 w 1009650"/>
              <a:gd name="connsiteY22" fmla="*/ 219161 h 457200"/>
              <a:gd name="connsiteX23" fmla="*/ 675236 w 1009650"/>
              <a:gd name="connsiteY23" fmla="*/ 216812 h 457200"/>
              <a:gd name="connsiteX24" fmla="*/ 690125 w 1009650"/>
              <a:gd name="connsiteY24" fmla="*/ 195995 h 457200"/>
              <a:gd name="connsiteX25" fmla="*/ 688317 w 1009650"/>
              <a:gd name="connsiteY25" fmla="*/ 190586 h 457200"/>
              <a:gd name="connsiteX26" fmla="*/ 667934 w 1009650"/>
              <a:gd name="connsiteY26" fmla="*/ 151343 h 457200"/>
              <a:gd name="connsiteX27" fmla="*/ 603036 w 1009650"/>
              <a:gd name="connsiteY27" fmla="*/ 53871 h 457200"/>
              <a:gd name="connsiteX28" fmla="*/ 591098 w 1009650"/>
              <a:gd name="connsiteY28" fmla="*/ 30820 h 457200"/>
              <a:gd name="connsiteX29" fmla="*/ 608179 w 1009650"/>
              <a:gd name="connsiteY29" fmla="*/ 848 h 457200"/>
              <a:gd name="connsiteX30" fmla="*/ 649200 w 1009650"/>
              <a:gd name="connsiteY30" fmla="*/ 12977 h 457200"/>
              <a:gd name="connsiteX31" fmla="*/ 701905 w 1009650"/>
              <a:gd name="connsiteY31" fmla="*/ 60856 h 457200"/>
              <a:gd name="connsiteX32" fmla="*/ 813474 w 1009650"/>
              <a:gd name="connsiteY32" fmla="*/ 134389 h 457200"/>
              <a:gd name="connsiteX33" fmla="*/ 1006642 w 1009650"/>
              <a:gd name="connsiteY33" fmla="*/ 226972 h 457200"/>
              <a:gd name="connsiteX34" fmla="*/ 1010833 w 1009650"/>
              <a:gd name="connsiteY34" fmla="*/ 229067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9650" h="457200">
                <a:moveTo>
                  <a:pt x="1010833" y="229067"/>
                </a:moveTo>
                <a:cubicBezTo>
                  <a:pt x="997434" y="235417"/>
                  <a:pt x="984925" y="240815"/>
                  <a:pt x="972733" y="246593"/>
                </a:cubicBezTo>
                <a:cubicBezTo>
                  <a:pt x="903581" y="278724"/>
                  <a:pt x="833668" y="309522"/>
                  <a:pt x="768072" y="348701"/>
                </a:cubicBezTo>
                <a:cubicBezTo>
                  <a:pt x="728311" y="373291"/>
                  <a:pt x="691642" y="402562"/>
                  <a:pt x="658853" y="435887"/>
                </a:cubicBezTo>
                <a:cubicBezTo>
                  <a:pt x="650022" y="445921"/>
                  <a:pt x="638563" y="453288"/>
                  <a:pt x="625770" y="457159"/>
                </a:cubicBezTo>
                <a:cubicBezTo>
                  <a:pt x="614145" y="459928"/>
                  <a:pt x="601942" y="456072"/>
                  <a:pt x="594020" y="447126"/>
                </a:cubicBezTo>
                <a:cubicBezTo>
                  <a:pt x="588841" y="442152"/>
                  <a:pt x="587739" y="434281"/>
                  <a:pt x="591352" y="428076"/>
                </a:cubicBezTo>
                <a:cubicBezTo>
                  <a:pt x="600559" y="411122"/>
                  <a:pt x="609703" y="393977"/>
                  <a:pt x="620117" y="377721"/>
                </a:cubicBezTo>
                <a:cubicBezTo>
                  <a:pt x="639167" y="348320"/>
                  <a:pt x="658853" y="319555"/>
                  <a:pt x="677966" y="290281"/>
                </a:cubicBezTo>
                <a:cubicBezTo>
                  <a:pt x="682182" y="283605"/>
                  <a:pt x="685714" y="276521"/>
                  <a:pt x="688507" y="269136"/>
                </a:cubicBezTo>
                <a:cubicBezTo>
                  <a:pt x="693714" y="255801"/>
                  <a:pt x="688507" y="244244"/>
                  <a:pt x="674410" y="241704"/>
                </a:cubicBezTo>
                <a:cubicBezTo>
                  <a:pt x="661836" y="239482"/>
                  <a:pt x="649014" y="239012"/>
                  <a:pt x="636310" y="240307"/>
                </a:cubicBezTo>
                <a:cubicBezTo>
                  <a:pt x="579541" y="245958"/>
                  <a:pt x="523090" y="254975"/>
                  <a:pt x="469495" y="274597"/>
                </a:cubicBezTo>
                <a:cubicBezTo>
                  <a:pt x="431081" y="289732"/>
                  <a:pt x="393480" y="306858"/>
                  <a:pt x="356846" y="325905"/>
                </a:cubicBezTo>
                <a:cubicBezTo>
                  <a:pt x="317159" y="344955"/>
                  <a:pt x="278233" y="366227"/>
                  <a:pt x="235752" y="378864"/>
                </a:cubicBezTo>
                <a:cubicBezTo>
                  <a:pt x="197915" y="391187"/>
                  <a:pt x="157597" y="393850"/>
                  <a:pt x="118468" y="386611"/>
                </a:cubicBezTo>
                <a:cubicBezTo>
                  <a:pt x="60224" y="373808"/>
                  <a:pt x="15244" y="327478"/>
                  <a:pt x="4168" y="268882"/>
                </a:cubicBezTo>
                <a:cubicBezTo>
                  <a:pt x="-4405" y="222463"/>
                  <a:pt x="-849" y="177505"/>
                  <a:pt x="25186" y="136802"/>
                </a:cubicBezTo>
                <a:cubicBezTo>
                  <a:pt x="53888" y="91971"/>
                  <a:pt x="95925" y="69746"/>
                  <a:pt x="149075" y="68476"/>
                </a:cubicBezTo>
                <a:cubicBezTo>
                  <a:pt x="202224" y="67206"/>
                  <a:pt x="249976" y="81557"/>
                  <a:pt x="296649" y="103464"/>
                </a:cubicBezTo>
                <a:cubicBezTo>
                  <a:pt x="336400" y="122133"/>
                  <a:pt x="375875" y="141331"/>
                  <a:pt x="415076" y="161059"/>
                </a:cubicBezTo>
                <a:cubicBezTo>
                  <a:pt x="464691" y="185237"/>
                  <a:pt x="517785" y="201499"/>
                  <a:pt x="572429" y="209255"/>
                </a:cubicBezTo>
                <a:cubicBezTo>
                  <a:pt x="598126" y="213234"/>
                  <a:pt x="623928" y="216536"/>
                  <a:pt x="649836" y="219161"/>
                </a:cubicBezTo>
                <a:cubicBezTo>
                  <a:pt x="658375" y="219866"/>
                  <a:pt x="666971" y="219071"/>
                  <a:pt x="675236" y="216812"/>
                </a:cubicBezTo>
                <a:cubicBezTo>
                  <a:pt x="685095" y="215175"/>
                  <a:pt x="691762" y="205855"/>
                  <a:pt x="690125" y="195995"/>
                </a:cubicBezTo>
                <a:cubicBezTo>
                  <a:pt x="689812" y="194108"/>
                  <a:pt x="689201" y="192282"/>
                  <a:pt x="688317" y="190586"/>
                </a:cubicBezTo>
                <a:cubicBezTo>
                  <a:pt x="682682" y="176935"/>
                  <a:pt x="675862" y="163803"/>
                  <a:pt x="667934" y="151343"/>
                </a:cubicBezTo>
                <a:cubicBezTo>
                  <a:pt x="646724" y="118577"/>
                  <a:pt x="624499" y="86446"/>
                  <a:pt x="603036" y="53871"/>
                </a:cubicBezTo>
                <a:cubicBezTo>
                  <a:pt x="598297" y="46605"/>
                  <a:pt x="594298" y="38883"/>
                  <a:pt x="591098" y="30820"/>
                </a:cubicBezTo>
                <a:cubicBezTo>
                  <a:pt x="584748" y="15771"/>
                  <a:pt x="592304" y="3833"/>
                  <a:pt x="608179" y="848"/>
                </a:cubicBezTo>
                <a:cubicBezTo>
                  <a:pt x="623012" y="-2026"/>
                  <a:pt x="638315" y="2499"/>
                  <a:pt x="649200" y="12977"/>
                </a:cubicBezTo>
                <a:cubicBezTo>
                  <a:pt x="666917" y="28788"/>
                  <a:pt x="683999" y="45298"/>
                  <a:pt x="701905" y="60856"/>
                </a:cubicBezTo>
                <a:cubicBezTo>
                  <a:pt x="735701" y="90165"/>
                  <a:pt x="773214" y="114889"/>
                  <a:pt x="813474" y="134389"/>
                </a:cubicBezTo>
                <a:cubicBezTo>
                  <a:pt x="877674" y="165631"/>
                  <a:pt x="942253" y="196111"/>
                  <a:pt x="1006642" y="226972"/>
                </a:cubicBezTo>
                <a:cubicBezTo>
                  <a:pt x="1007785" y="227226"/>
                  <a:pt x="1008801" y="227924"/>
                  <a:pt x="1010833" y="229067"/>
                </a:cubicBezTo>
                <a:close/>
              </a:path>
            </a:pathLst>
          </a:custGeom>
          <a:solidFill>
            <a:srgbClr val="09EDB8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349984"/>
            <a:ext cx="3443732" cy="275199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3600" cap="all" spc="60" baseline="0">
                <a:solidFill>
                  <a:srgbClr val="09EDB8"/>
                </a:solidFill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</p:spTree>
    <p:extLst>
      <p:ext uri="{BB962C8B-B14F-4D97-AF65-F5344CB8AC3E}">
        <p14:creationId xmlns:p14="http://schemas.microsoft.com/office/powerpoint/2010/main" val="35899453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rrow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242034"/>
            <a:ext cx="3694112" cy="2917842"/>
          </a:xfrm>
        </p:spPr>
        <p:txBody>
          <a:bodyPr anchor="b"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latin typeface="Krana Fat B" panose="00000B00000000000000" pitchFamily="50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slide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098146" y="579549"/>
            <a:ext cx="5718225" cy="589903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2000" b="0"/>
            </a:lvl1pPr>
            <a:lvl2pPr marL="180000" marR="0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 sz="2000"/>
            </a:lvl2pPr>
            <a:lvl3pPr marL="180000" indent="-180000">
              <a:buFont typeface="Arial" panose="020B0604020202020204" pitchFamily="34" charset="0"/>
              <a:buChar char="•"/>
              <a:defRPr sz="2000"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2"/>
            <a:r>
              <a:rPr lang="en-GB" dirty="0"/>
              <a:t>Fourth level</a:t>
            </a:r>
          </a:p>
          <a:p>
            <a:pPr lvl="2"/>
            <a:r>
              <a:rPr lang="en-GB" dirty="0"/>
              <a:t>Fifth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56421" y="6511672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76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-6058" y="3531457"/>
            <a:ext cx="5797612" cy="2365031"/>
            <a:chOff x="-2229" y="2361812"/>
            <a:chExt cx="11067619" cy="4514835"/>
          </a:xfrm>
          <a:solidFill>
            <a:srgbClr val="09EDB8"/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>
              <a:off x="-2229" y="2361812"/>
              <a:ext cx="9087449" cy="1912558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806"/>
                <a:gd name="connsiteX1" fmla="*/ 62 w 1182006"/>
                <a:gd name="connsiteY1" fmla="*/ 248806 h 248806"/>
                <a:gd name="connsiteX2" fmla="*/ 0 w 1182006"/>
                <a:gd name="connsiteY2" fmla="*/ 192497 h 248806"/>
                <a:gd name="connsiteX3" fmla="*/ 1036020 w 1182006"/>
                <a:gd name="connsiteY3" fmla="*/ 192497 h 248806"/>
                <a:gd name="connsiteX4" fmla="*/ 889335 w 1182006"/>
                <a:gd name="connsiteY4" fmla="*/ 219 h 248806"/>
                <a:gd name="connsiteX5" fmla="*/ 947374 w 1182006"/>
                <a:gd name="connsiteY5" fmla="*/ 219 h 248806"/>
                <a:gd name="connsiteX6" fmla="*/ 967630 w 1182006"/>
                <a:gd name="connsiteY6" fmla="*/ 12347 h 248806"/>
                <a:gd name="connsiteX7" fmla="*/ 1032146 w 1182006"/>
                <a:gd name="connsiteY7" fmla="*/ 105057 h 248806"/>
                <a:gd name="connsiteX8" fmla="*/ 1176165 w 1182006"/>
                <a:gd name="connsiteY8" fmla="*/ 242090 h 248806"/>
                <a:gd name="connsiteX9" fmla="*/ 1181371 w 1182006"/>
                <a:gd name="connsiteY9" fmla="*/ 246535 h 248806"/>
                <a:gd name="connsiteX10" fmla="*/ 1182006 w 1182006"/>
                <a:gd name="connsiteY10" fmla="*/ 248186 h 248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2006" h="248806">
                  <a:moveTo>
                    <a:pt x="1182006" y="248186"/>
                  </a:moveTo>
                  <a:lnTo>
                    <a:pt x="62" y="248806"/>
                  </a:lnTo>
                  <a:cubicBezTo>
                    <a:pt x="41" y="230036"/>
                    <a:pt x="21" y="211267"/>
                    <a:pt x="0" y="192497"/>
                  </a:cubicBezTo>
                  <a:lnTo>
                    <a:pt x="1036020" y="192497"/>
                  </a:lnTo>
                  <a:cubicBezTo>
                    <a:pt x="978171" y="134140"/>
                    <a:pt x="924895" y="74768"/>
                    <a:pt x="889335" y="219"/>
                  </a:cubicBezTo>
                  <a:cubicBezTo>
                    <a:pt x="909718" y="219"/>
                    <a:pt x="928578" y="854"/>
                    <a:pt x="947374" y="219"/>
                  </a:cubicBezTo>
                  <a:cubicBezTo>
                    <a:pt x="956166" y="-1141"/>
                    <a:pt x="964678" y="3956"/>
                    <a:pt x="967630" y="12347"/>
                  </a:cubicBezTo>
                  <a:cubicBezTo>
                    <a:pt x="985192" y="45816"/>
                    <a:pt x="1006865" y="76961"/>
                    <a:pt x="1032146" y="105057"/>
                  </a:cubicBezTo>
                  <a:cubicBezTo>
                    <a:pt x="1075774" y="155126"/>
                    <a:pt x="1123990" y="201004"/>
                    <a:pt x="1176165" y="242090"/>
                  </a:cubicBezTo>
                  <a:cubicBezTo>
                    <a:pt x="1177943" y="243551"/>
                    <a:pt x="1179720" y="245011"/>
                    <a:pt x="1181371" y="246535"/>
                  </a:cubicBezTo>
                  <a:cubicBezTo>
                    <a:pt x="1181689" y="246599"/>
                    <a:pt x="1181689" y="247170"/>
                    <a:pt x="1182006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/>
          </p:nvSpPr>
          <p:spPr>
            <a:xfrm>
              <a:off x="8136202" y="2367285"/>
              <a:ext cx="2929188" cy="4490714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 userDrawn="1"/>
          </p:nvSpPr>
          <p:spPr>
            <a:xfrm flipV="1">
              <a:off x="-467" y="4964089"/>
              <a:ext cx="9087449" cy="1912558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186"/>
                <a:gd name="connsiteX1" fmla="*/ 432135 w 1182006"/>
                <a:gd name="connsiteY1" fmla="*/ 248186 h 248186"/>
                <a:gd name="connsiteX2" fmla="*/ 0 w 1182006"/>
                <a:gd name="connsiteY2" fmla="*/ 192497 h 248186"/>
                <a:gd name="connsiteX3" fmla="*/ 1036020 w 1182006"/>
                <a:gd name="connsiteY3" fmla="*/ 192497 h 248186"/>
                <a:gd name="connsiteX4" fmla="*/ 889335 w 1182006"/>
                <a:gd name="connsiteY4" fmla="*/ 219 h 248186"/>
                <a:gd name="connsiteX5" fmla="*/ 947374 w 1182006"/>
                <a:gd name="connsiteY5" fmla="*/ 219 h 248186"/>
                <a:gd name="connsiteX6" fmla="*/ 967630 w 1182006"/>
                <a:gd name="connsiteY6" fmla="*/ 12347 h 248186"/>
                <a:gd name="connsiteX7" fmla="*/ 1032146 w 1182006"/>
                <a:gd name="connsiteY7" fmla="*/ 105057 h 248186"/>
                <a:gd name="connsiteX8" fmla="*/ 1176165 w 1182006"/>
                <a:gd name="connsiteY8" fmla="*/ 242090 h 248186"/>
                <a:gd name="connsiteX9" fmla="*/ 1181371 w 1182006"/>
                <a:gd name="connsiteY9" fmla="*/ 246535 h 248186"/>
                <a:gd name="connsiteX10" fmla="*/ 1182006 w 1182006"/>
                <a:gd name="connsiteY10" fmla="*/ 248186 h 248186"/>
                <a:gd name="connsiteX0" fmla="*/ 1182006 w 1182006"/>
                <a:gd name="connsiteY0" fmla="*/ 248186 h 248806"/>
                <a:gd name="connsiteX1" fmla="*/ 62 w 1182006"/>
                <a:gd name="connsiteY1" fmla="*/ 248806 h 248806"/>
                <a:gd name="connsiteX2" fmla="*/ 0 w 1182006"/>
                <a:gd name="connsiteY2" fmla="*/ 192497 h 248806"/>
                <a:gd name="connsiteX3" fmla="*/ 1036020 w 1182006"/>
                <a:gd name="connsiteY3" fmla="*/ 192497 h 248806"/>
                <a:gd name="connsiteX4" fmla="*/ 889335 w 1182006"/>
                <a:gd name="connsiteY4" fmla="*/ 219 h 248806"/>
                <a:gd name="connsiteX5" fmla="*/ 947374 w 1182006"/>
                <a:gd name="connsiteY5" fmla="*/ 219 h 248806"/>
                <a:gd name="connsiteX6" fmla="*/ 967630 w 1182006"/>
                <a:gd name="connsiteY6" fmla="*/ 12347 h 248806"/>
                <a:gd name="connsiteX7" fmla="*/ 1032146 w 1182006"/>
                <a:gd name="connsiteY7" fmla="*/ 105057 h 248806"/>
                <a:gd name="connsiteX8" fmla="*/ 1176165 w 1182006"/>
                <a:gd name="connsiteY8" fmla="*/ 242090 h 248806"/>
                <a:gd name="connsiteX9" fmla="*/ 1181371 w 1182006"/>
                <a:gd name="connsiteY9" fmla="*/ 246535 h 248806"/>
                <a:gd name="connsiteX10" fmla="*/ 1182006 w 1182006"/>
                <a:gd name="connsiteY10" fmla="*/ 248186 h 248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2006" h="248806">
                  <a:moveTo>
                    <a:pt x="1182006" y="248186"/>
                  </a:moveTo>
                  <a:lnTo>
                    <a:pt x="62" y="248806"/>
                  </a:lnTo>
                  <a:cubicBezTo>
                    <a:pt x="41" y="230036"/>
                    <a:pt x="21" y="211267"/>
                    <a:pt x="0" y="192497"/>
                  </a:cubicBezTo>
                  <a:lnTo>
                    <a:pt x="1036020" y="192497"/>
                  </a:lnTo>
                  <a:cubicBezTo>
                    <a:pt x="978171" y="134140"/>
                    <a:pt x="924895" y="74768"/>
                    <a:pt x="889335" y="219"/>
                  </a:cubicBezTo>
                  <a:cubicBezTo>
                    <a:pt x="909718" y="219"/>
                    <a:pt x="928578" y="854"/>
                    <a:pt x="947374" y="219"/>
                  </a:cubicBezTo>
                  <a:cubicBezTo>
                    <a:pt x="956166" y="-1141"/>
                    <a:pt x="964678" y="3956"/>
                    <a:pt x="967630" y="12347"/>
                  </a:cubicBezTo>
                  <a:cubicBezTo>
                    <a:pt x="985192" y="45816"/>
                    <a:pt x="1006865" y="76961"/>
                    <a:pt x="1032146" y="105057"/>
                  </a:cubicBezTo>
                  <a:cubicBezTo>
                    <a:pt x="1075774" y="155126"/>
                    <a:pt x="1123990" y="201004"/>
                    <a:pt x="1176165" y="242090"/>
                  </a:cubicBezTo>
                  <a:cubicBezTo>
                    <a:pt x="1177943" y="243551"/>
                    <a:pt x="1179720" y="245011"/>
                    <a:pt x="1181371" y="246535"/>
                  </a:cubicBezTo>
                  <a:cubicBezTo>
                    <a:pt x="1181689" y="246599"/>
                    <a:pt x="1181689" y="247170"/>
                    <a:pt x="1182006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3703584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FB68A7-A656-A348-AE42-02B5F30E1E55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339971" y="562058"/>
            <a:ext cx="11517818" cy="8050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23AAC1-38C0-EC41-AF66-7EC76ACCB83E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341272" y="1368256"/>
            <a:ext cx="11516239" cy="495535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dirty="0"/>
              <a:t>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C785C16-E254-5242-9D90-DA9B7DC9F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98754" y="6584738"/>
            <a:ext cx="785483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 b="1" i="0">
                <a:solidFill>
                  <a:schemeClr val="bg1">
                    <a:lumMod val="50000"/>
                  </a:schemeClr>
                </a:solidFill>
                <a:latin typeface="Montserrat" pitchFamily="2" charset="77"/>
              </a:defRPr>
            </a:lvl1pPr>
          </a:lstStyle>
          <a:p>
            <a:fld id="{EF892D59-8F09-EF4B-AD6D-DA609442F86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464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798" r:id="rId4"/>
    <p:sldLayoutId id="2147483806" r:id="rId5"/>
    <p:sldLayoutId id="2147483709" r:id="rId6"/>
    <p:sldLayoutId id="2147483822" r:id="rId7"/>
    <p:sldLayoutId id="2147483802" r:id="rId8"/>
    <p:sldLayoutId id="2147483792" r:id="rId9"/>
    <p:sldLayoutId id="2147483810" r:id="rId10"/>
    <p:sldLayoutId id="2147483804" r:id="rId11"/>
    <p:sldLayoutId id="2147483821" r:id="rId12"/>
    <p:sldLayoutId id="2147483824" r:id="rId13"/>
    <p:sldLayoutId id="2147483828" r:id="rId14"/>
    <p:sldLayoutId id="2147483853" r:id="rId15"/>
    <p:sldLayoutId id="2147483899" r:id="rId16"/>
    <p:sldLayoutId id="2147483832" r:id="rId17"/>
    <p:sldLayoutId id="2147483833" r:id="rId18"/>
    <p:sldLayoutId id="2147483836" r:id="rId19"/>
    <p:sldLayoutId id="2147483852" r:id="rId20"/>
    <p:sldLayoutId id="2147483900" r:id="rId21"/>
    <p:sldLayoutId id="2147483820" r:id="rId22"/>
    <p:sldLayoutId id="2147483842" r:id="rId23"/>
    <p:sldLayoutId id="2147483845" r:id="rId24"/>
    <p:sldLayoutId id="2147483851" r:id="rId25"/>
    <p:sldLayoutId id="2147483901" r:id="rId26"/>
    <p:sldLayoutId id="2147483650" r:id="rId27"/>
    <p:sldLayoutId id="2147483734" r:id="rId28"/>
    <p:sldLayoutId id="2147483796" r:id="rId29"/>
    <p:sldLayoutId id="2147483719" r:id="rId30"/>
    <p:sldLayoutId id="2147483721" r:id="rId31"/>
    <p:sldLayoutId id="2147483724" r:id="rId32"/>
    <p:sldLayoutId id="2147483797" r:id="rId33"/>
    <p:sldLayoutId id="2147483814" r:id="rId34"/>
    <p:sldLayoutId id="2147483902" r:id="rId35"/>
    <p:sldLayoutId id="2147483903" r:id="rId36"/>
    <p:sldLayoutId id="2147483905" r:id="rId37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0" i="0" kern="1200" cap="none" baseline="0">
          <a:solidFill>
            <a:schemeClr val="tx1"/>
          </a:solidFill>
          <a:latin typeface="Krana Fat B" panose="00000B00000000000000" pitchFamily="50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50"/>
        </a:spcAft>
        <a:buSzPct val="115000"/>
        <a:buFontTx/>
        <a:buNone/>
        <a:defRPr sz="20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1pPr>
      <a:lvl2pPr marL="355600" indent="-266700" algn="l" defTabSz="914400" rtl="0" eaLnBrk="1" latinLnBrk="0" hangingPunct="1">
        <a:lnSpc>
          <a:spcPct val="100000"/>
        </a:lnSpc>
        <a:spcBef>
          <a:spcPts val="0"/>
        </a:spcBef>
        <a:spcAft>
          <a:spcPts val="650"/>
        </a:spcAft>
        <a:buSzPct val="125000"/>
        <a:buFontTx/>
        <a:buBlip>
          <a:blip r:embed="rId39"/>
        </a:buBlip>
        <a:tabLst/>
        <a:defRPr sz="2000" b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2pPr>
      <a:lvl3pPr marL="355600" indent="-266700" algn="l" defTabSz="914400" rtl="0" eaLnBrk="1" latinLnBrk="0" hangingPunct="1">
        <a:lnSpc>
          <a:spcPct val="100000"/>
        </a:lnSpc>
        <a:spcBef>
          <a:spcPts val="0"/>
        </a:spcBef>
        <a:spcAft>
          <a:spcPts val="650"/>
        </a:spcAft>
        <a:buSzPct val="120000"/>
        <a:buFontTx/>
        <a:buBlip>
          <a:blip r:embed="rId39"/>
        </a:buBlip>
        <a:tabLst/>
        <a:defRPr sz="20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3pPr>
      <a:lvl4pPr marL="355600" indent="-266700" algn="l" defTabSz="914400" rtl="0" eaLnBrk="1" latinLnBrk="0" hangingPunct="1">
        <a:lnSpc>
          <a:spcPct val="100000"/>
        </a:lnSpc>
        <a:spcBef>
          <a:spcPts val="0"/>
        </a:spcBef>
        <a:spcAft>
          <a:spcPts val="650"/>
        </a:spcAft>
        <a:buSzPct val="120000"/>
        <a:buFontTx/>
        <a:buBlip>
          <a:blip r:embed="rId39"/>
        </a:buBlip>
        <a:tabLst/>
        <a:defRPr sz="2000" b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4pPr>
      <a:lvl5pPr marL="355600" indent="-266700" algn="l" defTabSz="914400" rtl="0" eaLnBrk="1" latinLnBrk="0" hangingPunct="1">
        <a:lnSpc>
          <a:spcPct val="100000"/>
        </a:lnSpc>
        <a:spcBef>
          <a:spcPts val="0"/>
        </a:spcBef>
        <a:spcAft>
          <a:spcPts val="650"/>
        </a:spcAft>
        <a:buSzPct val="125000"/>
        <a:buFontTx/>
        <a:buBlip>
          <a:blip r:embed="rId39"/>
        </a:buBlip>
        <a:tabLst/>
        <a:defRPr sz="2000" b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" userDrawn="1">
          <p15:clr>
            <a:srgbClr val="F26B43"/>
          </p15:clr>
        </p15:guide>
        <p15:guide id="2" orient="horz" pos="4081" userDrawn="1">
          <p15:clr>
            <a:srgbClr val="F26B43"/>
          </p15:clr>
        </p15:guide>
        <p15:guide id="3" pos="237" userDrawn="1">
          <p15:clr>
            <a:srgbClr val="F26B43"/>
          </p15:clr>
        </p15:guide>
        <p15:guide id="4" pos="732" userDrawn="1">
          <p15:clr>
            <a:srgbClr val="F26B43"/>
          </p15:clr>
        </p15:guide>
        <p15:guide id="5" pos="850" userDrawn="1">
          <p15:clr>
            <a:srgbClr val="F26B43"/>
          </p15:clr>
        </p15:guide>
        <p15:guide id="6" pos="1345" userDrawn="1">
          <p15:clr>
            <a:srgbClr val="F26B43"/>
          </p15:clr>
        </p15:guide>
        <p15:guide id="7" pos="1460" userDrawn="1">
          <p15:clr>
            <a:srgbClr val="F26B43"/>
          </p15:clr>
        </p15:guide>
        <p15:guide id="8" pos="1954" userDrawn="1">
          <p15:clr>
            <a:srgbClr val="F26B43"/>
          </p15:clr>
        </p15:guide>
        <p15:guide id="9" pos="2069" userDrawn="1">
          <p15:clr>
            <a:srgbClr val="F26B43"/>
          </p15:clr>
        </p15:guide>
        <p15:guide id="10" pos="2564" userDrawn="1">
          <p15:clr>
            <a:srgbClr val="F26B43"/>
          </p15:clr>
        </p15:guide>
        <p15:guide id="11" pos="2683" userDrawn="1">
          <p15:clr>
            <a:srgbClr val="F26B43"/>
          </p15:clr>
        </p15:guide>
        <p15:guide id="12" pos="3173" userDrawn="1">
          <p15:clr>
            <a:srgbClr val="F26B43"/>
          </p15:clr>
        </p15:guide>
        <p15:guide id="13" pos="3288" userDrawn="1">
          <p15:clr>
            <a:srgbClr val="F26B43"/>
          </p15:clr>
        </p15:guide>
        <p15:guide id="14" pos="3782" userDrawn="1">
          <p15:clr>
            <a:srgbClr val="F26B43"/>
          </p15:clr>
        </p15:guide>
        <p15:guide id="15" pos="3897" userDrawn="1">
          <p15:clr>
            <a:srgbClr val="F26B43"/>
          </p15:clr>
        </p15:guide>
        <p15:guide id="16" pos="4392" userDrawn="1">
          <p15:clr>
            <a:srgbClr val="F26B43"/>
          </p15:clr>
        </p15:guide>
        <p15:guide id="17" pos="4506" userDrawn="1">
          <p15:clr>
            <a:srgbClr val="F26B43"/>
          </p15:clr>
        </p15:guide>
        <p15:guide id="18" pos="5001" userDrawn="1">
          <p15:clr>
            <a:srgbClr val="F26B43"/>
          </p15:clr>
        </p15:guide>
        <p15:guide id="19" pos="5115" userDrawn="1">
          <p15:clr>
            <a:srgbClr val="F26B43"/>
          </p15:clr>
        </p15:guide>
        <p15:guide id="20" pos="5610" userDrawn="1">
          <p15:clr>
            <a:srgbClr val="F26B43"/>
          </p15:clr>
        </p15:guide>
        <p15:guide id="21" pos="5725" userDrawn="1">
          <p15:clr>
            <a:srgbClr val="F26B43"/>
          </p15:clr>
        </p15:guide>
        <p15:guide id="22" pos="6220" userDrawn="1">
          <p15:clr>
            <a:srgbClr val="F26B43"/>
          </p15:clr>
        </p15:guide>
        <p15:guide id="23" pos="6334" userDrawn="1">
          <p15:clr>
            <a:srgbClr val="F26B43"/>
          </p15:clr>
        </p15:guide>
        <p15:guide id="24" pos="6829" userDrawn="1">
          <p15:clr>
            <a:srgbClr val="F26B43"/>
          </p15:clr>
        </p15:guide>
        <p15:guide id="25" pos="6943" userDrawn="1">
          <p15:clr>
            <a:srgbClr val="F26B43"/>
          </p15:clr>
        </p15:guide>
        <p15:guide id="26" pos="7438" userDrawn="1">
          <p15:clr>
            <a:srgbClr val="F26B43"/>
          </p15:clr>
        </p15:guide>
        <p15:guide id="27" pos="3840" userDrawn="1">
          <p15:clr>
            <a:srgbClr val="9FCC3B"/>
          </p15:clr>
        </p15:guide>
        <p15:guide id="28" orient="horz" pos="2160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Subtitle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sz="2000" dirty="0">
                <a:solidFill>
                  <a:srgbClr val="004050"/>
                </a:solidFill>
              </a:rPr>
              <a:t>Module 20</a:t>
            </a:r>
            <a:endParaRPr lang="en-US" sz="2000" dirty="0">
              <a:solidFill>
                <a:srgbClr val="004050"/>
              </a:solidFill>
              <a:latin typeface="Arial" charset="0"/>
              <a:cs typeface="Arial" charset="0"/>
            </a:endParaRPr>
          </a:p>
        </p:txBody>
      </p:sp>
      <p:sp>
        <p:nvSpPr>
          <p:cNvPr id="4098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rgbClr val="004050"/>
                </a:solidFill>
              </a:rPr>
              <a:t>Flask Part 1</a:t>
            </a:r>
            <a:endParaRPr lang="en-US" dirty="0">
              <a:solidFill>
                <a:srgbClr val="00405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698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AEDB08-F0E8-4A30-8C92-0712E9EF3D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3200" dirty="0"/>
              <a:t>Instructor Walkthrough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F2120A-E723-4EB0-9E61-3FD19E409BA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/>
              <a:t>Create a route to return an HTML page to display a hello message</a:t>
            </a:r>
          </a:p>
          <a:p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4CEFF-338C-4439-98D8-23AE51A58CE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</p:spPr>
        <p:txBody>
          <a:bodyPr/>
          <a:lstStyle/>
          <a:p>
            <a:fld id="{EF892D59-8F09-EF4B-AD6D-DA609442F868}" type="slidenum">
              <a:rPr lang="en-GB" smtClean="0"/>
              <a:pPr/>
              <a:t>10</a:t>
            </a:fld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F9C817-F78B-47FC-9980-CEEFE91A2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7138" y="2213870"/>
            <a:ext cx="4072506" cy="31008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223DAE-E2D9-4D1A-95D6-A40472D4E8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2010" y="4186343"/>
            <a:ext cx="3586663" cy="1514686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870471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AB1440-DC37-4B3E-8328-48B5D53FE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url_for</a:t>
            </a:r>
            <a:r>
              <a:rPr lang="en-GB" dirty="0"/>
              <a:t>() method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C6A688C-C9C4-47C3-8F59-689958A330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0F0B01E-A86A-425B-891B-AFEB3285D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272" y="1296836"/>
            <a:ext cx="8940460" cy="981212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40FD503-56C1-4B9D-B6C3-26C004689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272" y="2278048"/>
            <a:ext cx="4067743" cy="4272559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B61C0D7-1AFF-4456-A25D-70FD81E037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7076" y="3546161"/>
            <a:ext cx="3572374" cy="222439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90728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67CB4E-5775-484F-ACD8-6DE225E2E6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Activity: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17C7F8-D79A-49FA-850B-9156D89CBF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Add a route to your Flask application for an About Page and include a link to another route within the html of the page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9C90A0F-E9C6-43B0-9CE5-BC3AFE7852C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</p:spPr>
        <p:txBody>
          <a:bodyPr/>
          <a:lstStyle/>
          <a:p>
            <a:fld id="{EF892D59-8F09-EF4B-AD6D-DA609442F868}" type="slidenum">
              <a:rPr lang="en-GB" smtClean="0"/>
              <a:pPr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7673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A6FD9E4-4B7A-4CE7-8800-39B360FA6B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475418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D363B2-6972-45FC-8B53-D048842D0B3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GB" b="1" dirty="0"/>
              <a:t>Contents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altLang="en-US" dirty="0"/>
              <a:t>What is Flask?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altLang="en-US" dirty="0"/>
              <a:t>HTTP Methods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altLang="en-US" dirty="0"/>
              <a:t>Routes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altLang="en-US" dirty="0"/>
              <a:t>Testing with Postman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altLang="en-US" dirty="0"/>
              <a:t>Dynamic routes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altLang="en-US" dirty="0"/>
              <a:t>Returning HTML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altLang="en-US" dirty="0" err="1"/>
              <a:t>url_for</a:t>
            </a:r>
            <a:r>
              <a:rPr lang="en-GB" altLang="en-US" dirty="0"/>
              <a:t>()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GB" dirty="0"/>
              <a:t>Module Overview</a:t>
            </a:r>
          </a:p>
        </p:txBody>
      </p:sp>
    </p:spTree>
    <p:extLst>
      <p:ext uri="{BB962C8B-B14F-4D97-AF65-F5344CB8AC3E}">
        <p14:creationId xmlns:p14="http://schemas.microsoft.com/office/powerpoint/2010/main" val="198282101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Flask?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Flask is a micro-framework for creating Python web applications and APIs</a:t>
            </a:r>
          </a:p>
          <a:p>
            <a:r>
              <a:rPr lang="en-GB" dirty="0"/>
              <a:t>Flask is written in python and uses python libraries</a:t>
            </a:r>
          </a:p>
          <a:p>
            <a:r>
              <a:rPr lang="en-GB" dirty="0"/>
              <a:t>A simple Flask Application: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C0788A-3AE1-4AE9-A88F-FA5CA4755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5183" y="2607664"/>
            <a:ext cx="8478433" cy="402011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30981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HTTP Methods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100" dirty="0"/>
              <a:t>The common HTTP request methods and their meaning: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0903613"/>
              </p:ext>
            </p:extLst>
          </p:nvPr>
        </p:nvGraphicFramePr>
        <p:xfrm>
          <a:off x="3520040" y="2375078"/>
          <a:ext cx="409262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47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478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bg1"/>
                          </a:solidFill>
                        </a:rPr>
                        <a:t>HTTP Method</a:t>
                      </a:r>
                    </a:p>
                  </a:txBody>
                  <a:tcPr marL="84406" marR="84406">
                    <a:solidFill>
                      <a:schemeClr val="tx1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bg1"/>
                          </a:solidFill>
                        </a:rPr>
                        <a:t>Action</a:t>
                      </a:r>
                    </a:p>
                  </a:txBody>
                  <a:tcPr marL="84406" marR="84406">
                    <a:solidFill>
                      <a:schemeClr val="tx1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GET</a:t>
                      </a:r>
                    </a:p>
                  </a:txBody>
                  <a:tcPr marL="84406" marR="84406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SELECT / READ</a:t>
                      </a:r>
                    </a:p>
                  </a:txBody>
                  <a:tcPr marL="84406" marR="84406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POST</a:t>
                      </a:r>
                    </a:p>
                  </a:txBody>
                  <a:tcPr marL="84406" marR="84406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INSERT / ADD</a:t>
                      </a:r>
                    </a:p>
                  </a:txBody>
                  <a:tcPr marL="84406" marR="84406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PUT</a:t>
                      </a:r>
                    </a:p>
                  </a:txBody>
                  <a:tcPr marL="84406" marR="84406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UPDATE / MODIFY</a:t>
                      </a:r>
                    </a:p>
                  </a:txBody>
                  <a:tcPr marL="84406" marR="84406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DELETE</a:t>
                      </a:r>
                    </a:p>
                  </a:txBody>
                  <a:tcPr marL="84406" marR="84406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DELETE</a:t>
                      </a:r>
                    </a:p>
                  </a:txBody>
                  <a:tcPr marL="84406" marR="84406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6249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C4496D-54D7-45A8-9D3C-361715AD79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F892D59-8F09-EF4B-AD6D-DA609442F868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7A671C-07A2-4E47-89ED-822CAF73F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Route Examples: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223B846-EE40-468B-AAF5-ACD4EC08C9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64537" y="1621321"/>
            <a:ext cx="9869277" cy="4448796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E9E52B3-F937-4871-8E31-8521C368531C}"/>
              </a:ext>
            </a:extLst>
          </p:cNvPr>
          <p:cNvSpPr/>
          <p:nvPr/>
        </p:nvSpPr>
        <p:spPr>
          <a:xfrm>
            <a:off x="1849120" y="2479040"/>
            <a:ext cx="8910320" cy="1026160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D64526-B7BB-4701-A046-FF5B2436D4E4}"/>
              </a:ext>
            </a:extLst>
          </p:cNvPr>
          <p:cNvSpPr/>
          <p:nvPr/>
        </p:nvSpPr>
        <p:spPr>
          <a:xfrm>
            <a:off x="1849120" y="3845719"/>
            <a:ext cx="8910320" cy="1026160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04141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E2A44F-F928-4908-9D4F-5886E489F8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F892D59-8F09-EF4B-AD6D-DA609442F868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E4CF121-48D7-422F-8C5C-1CEE71AA6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 with Postman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F47D4FA-01EE-4856-BF53-6055270083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48828" y="1798320"/>
            <a:ext cx="10048907" cy="3082447"/>
          </a:xfrm>
          <a:ln>
            <a:solidFill>
              <a:schemeClr val="tx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45887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AEDB08-F0E8-4A30-8C92-0712E9EF3D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3200" dirty="0"/>
              <a:t>Instructor Walkthrough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F2120A-E723-4EB0-9E61-3FD19E409BA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/>
              <a:t>Create a simple flask application</a:t>
            </a:r>
          </a:p>
          <a:p>
            <a:r>
              <a:rPr lang="en-GB" dirty="0"/>
              <a:t>Test it with Postman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14CEFF-338C-4439-98D8-23AE51A58CE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</p:spPr>
        <p:txBody>
          <a:bodyPr/>
          <a:lstStyle/>
          <a:p>
            <a:fld id="{EF892D59-8F09-EF4B-AD6D-DA609442F868}" type="slidenum">
              <a:rPr lang="en-GB" smtClean="0"/>
              <a:pPr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8698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71E810A-E328-4A38-A1A3-3DDC03826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Dynamic routes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4D7C516-4016-490A-A15A-752D037B44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9971" y="1367059"/>
            <a:ext cx="5591955" cy="3572374"/>
          </a:xfrm>
          <a:ln>
            <a:solidFill>
              <a:schemeClr val="tx2">
                <a:lumMod val="7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2C6BE0-9EFD-4EB4-8FE3-49D93EF2B25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395999" y="3533247"/>
            <a:ext cx="5064481" cy="695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7AAE8FA-D73B-48C3-9B43-00F48F54FD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5997" y="4317558"/>
            <a:ext cx="5196561" cy="144162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D37C834-8DA8-411A-9C9B-EB6F6A364A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0076" y="1165283"/>
            <a:ext cx="5196560" cy="842336"/>
          </a:xfrm>
          <a:prstGeom prst="rect">
            <a:avLst/>
          </a:prstGeom>
          <a:ln>
            <a:noFill/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28FA2D1-A5E9-4B5B-A651-5E6A6775A28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95999" y="2012473"/>
            <a:ext cx="5102050" cy="131227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88271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67CB4E-5775-484F-ACD8-6DE225E2E6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Activity: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17C7F8-D79A-49FA-850B-9156D89CBF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Add a dynamic route to your Flask application to include a </a:t>
            </a:r>
            <a:r>
              <a:rPr lang="en-GB" b="1" dirty="0"/>
              <a:t>name</a:t>
            </a:r>
            <a:r>
              <a:rPr lang="en-GB" dirty="0"/>
              <a:t> variable that returns the response </a:t>
            </a:r>
            <a:r>
              <a:rPr lang="en-GB" b="1" dirty="0"/>
              <a:t>“Hello “ + name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9C90A0F-E9C6-43B0-9CE5-BC3AFE7852C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511925"/>
            <a:ext cx="784225" cy="179388"/>
          </a:xfrm>
        </p:spPr>
        <p:txBody>
          <a:bodyPr/>
          <a:lstStyle/>
          <a:p>
            <a:fld id="{EF892D59-8F09-EF4B-AD6D-DA609442F868}" type="slidenum">
              <a:rPr lang="en-GB" smtClean="0"/>
              <a:pPr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195240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861ba5a240904b86632099fc56e12dead204a13"/>
</p:tagLst>
</file>

<file path=ppt/theme/theme1.xml><?xml version="1.0" encoding="utf-8"?>
<a:theme xmlns:a="http://schemas.openxmlformats.org/drawingml/2006/main" name="Master">
  <a:themeElements>
    <a:clrScheme name="QA Branding Custom Colour Set">
      <a:dk1>
        <a:srgbClr val="004050"/>
      </a:dk1>
      <a:lt1>
        <a:srgbClr val="FFFFFF"/>
      </a:lt1>
      <a:dk2>
        <a:srgbClr val="00EDB5"/>
      </a:dk2>
      <a:lt2>
        <a:srgbClr val="FFFFFF"/>
      </a:lt2>
      <a:accent1>
        <a:srgbClr val="004050"/>
      </a:accent1>
      <a:accent2>
        <a:srgbClr val="00EDB5"/>
      </a:accent2>
      <a:accent3>
        <a:srgbClr val="7F007D"/>
      </a:accent3>
      <a:accent4>
        <a:srgbClr val="FF004C"/>
      </a:accent4>
      <a:accent5>
        <a:srgbClr val="F8D237"/>
      </a:accent5>
      <a:accent6>
        <a:srgbClr val="F3612C"/>
      </a:accent6>
      <a:hlink>
        <a:srgbClr val="004050"/>
      </a:hlink>
      <a:folHlink>
        <a:srgbClr val="00EDB5"/>
      </a:folHlink>
    </a:clrScheme>
    <a:fontScheme name="QA Brand Fonts 2019">
      <a:majorFont>
        <a:latin typeface="Krana Fat B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/>
      <a:bodyPr vert="horz" lIns="0" tIns="0" rIns="0" bIns="0" rtlCol="0" anchor="t" anchorCtr="0">
        <a:normAutofit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Trainer Slidedeck Template DRAFT v0.1" id="{7AC1CA74-4441-42CA-9897-72DF6ED83A1A}" vid="{6017FA94-E546-4DB4-BF25-6AABB84AA04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805BB974ACDCA4CA60E71FB62CE368E" ma:contentTypeVersion="5" ma:contentTypeDescription="Create a new document." ma:contentTypeScope="" ma:versionID="98b6e85cb261dd18d10d3a071b34c642">
  <xsd:schema xmlns:xsd="http://www.w3.org/2001/XMLSchema" xmlns:xs="http://www.w3.org/2001/XMLSchema" xmlns:p="http://schemas.microsoft.com/office/2006/metadata/properties" xmlns:ns2="e62fa197-ef17-46ea-98d8-70933178622b" targetNamespace="http://schemas.microsoft.com/office/2006/metadata/properties" ma:root="true" ma:fieldsID="a48e4c1d4c4c0aebbdc2e932338a105b" ns2:_="">
    <xsd:import namespace="e62fa197-ef17-46ea-98d8-70933178622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2fa197-ef17-46ea-98d8-70933178622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D7ECBCC-80DA-476E-966B-26E1425F42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62fa197-ef17-46ea-98d8-70933178622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972EEB5-179A-4BC9-93F5-FB5A5B04B10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7D537EB-8EF6-41C9-BCEE-A6A965CAD1E1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10D07D53-DBB1-43C9-B677-5DC920C3BED1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4176</TotalTime>
  <Words>515</Words>
  <Application>Microsoft Office PowerPoint</Application>
  <PresentationFormat>Widescreen</PresentationFormat>
  <Paragraphs>78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Krana Fat B</vt:lpstr>
      <vt:lpstr>Calibri</vt:lpstr>
      <vt:lpstr>Montserrat</vt:lpstr>
      <vt:lpstr>Wingdings</vt:lpstr>
      <vt:lpstr>Master</vt:lpstr>
      <vt:lpstr>Flask Part 1</vt:lpstr>
      <vt:lpstr>PowerPoint Presentation</vt:lpstr>
      <vt:lpstr>What is Flask?</vt:lpstr>
      <vt:lpstr>HTTP Methods</vt:lpstr>
      <vt:lpstr>Route Examples:</vt:lpstr>
      <vt:lpstr>Testing with Postman </vt:lpstr>
      <vt:lpstr>PowerPoint Presentation</vt:lpstr>
      <vt:lpstr>Dynamic routes</vt:lpstr>
      <vt:lpstr>Activity:</vt:lpstr>
      <vt:lpstr>PowerPoint Presentation</vt:lpstr>
      <vt:lpstr>url_for() method</vt:lpstr>
      <vt:lpstr>Activity:</vt:lpstr>
      <vt:lpstr>Any questions?</vt:lpstr>
    </vt:vector>
  </TitlesOfParts>
  <Manager/>
  <Company>QA Ltd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 Flask Part 1</dc:title>
  <dc:subject/>
  <dc:creator>Victoria Lloyd</dc:creator>
  <cp:keywords/>
  <dc:description/>
  <cp:lastModifiedBy>O'Flynn, Sarah</cp:lastModifiedBy>
  <cp:revision>192</cp:revision>
  <cp:lastPrinted>2019-07-03T09:46:41Z</cp:lastPrinted>
  <dcterms:created xsi:type="dcterms:W3CDTF">2019-09-05T08:17:12Z</dcterms:created>
  <dcterms:modified xsi:type="dcterms:W3CDTF">2023-01-19T11:40:56Z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hapter">
    <vt:lpwstr>1</vt:lpwstr>
  </property>
  <property fmtid="{D5CDD505-2E9C-101B-9397-08002B2CF9AE}" pid="3" name="ContentTypeId">
    <vt:lpwstr>0x010100E805BB974ACDCA4CA60E71FB62CE368E</vt:lpwstr>
  </property>
  <property fmtid="{D5CDD505-2E9C-101B-9397-08002B2CF9AE}" pid="4" name="BookType">
    <vt:lpwstr>3</vt:lpwstr>
  </property>
</Properties>
</file>